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701" r:id="rId3"/>
    <p:sldMasterId id="2147483735" r:id="rId4"/>
    <p:sldMasterId id="2147483718" r:id="rId5"/>
  </p:sldMasterIdLst>
  <p:notesMasterIdLst>
    <p:notesMasterId r:id="rId10"/>
  </p:notesMasterIdLst>
  <p:handoutMasterIdLst>
    <p:handoutMasterId r:id="rId11"/>
  </p:handoutMasterIdLst>
  <p:sldIdLst>
    <p:sldId id="276" r:id="rId6"/>
    <p:sldId id="280" r:id="rId7"/>
    <p:sldId id="301" r:id="rId8"/>
    <p:sldId id="290" r:id="rId9"/>
  </p:sldIdLst>
  <p:sldSz cx="9144000" cy="5143500" type="screen16x9"/>
  <p:notesSz cx="6858000" cy="9144000"/>
  <p:defaultTextStyle>
    <a:defPPr>
      <a:defRPr lang="en-US"/>
    </a:defPPr>
    <a:lvl1pPr marL="0" algn="l" defTabSz="408194" rtl="0" eaLnBrk="1" latinLnBrk="0" hangingPunct="1">
      <a:defRPr sz="1625" kern="1200">
        <a:solidFill>
          <a:schemeClr val="tx1"/>
        </a:solidFill>
        <a:latin typeface="+mn-lt"/>
        <a:ea typeface="+mn-ea"/>
        <a:cs typeface="+mn-cs"/>
      </a:defRPr>
    </a:lvl1pPr>
    <a:lvl2pPr marL="408194" algn="l" defTabSz="408194" rtl="0" eaLnBrk="1" latinLnBrk="0" hangingPunct="1">
      <a:defRPr sz="1625" kern="1200">
        <a:solidFill>
          <a:schemeClr val="tx1"/>
        </a:solidFill>
        <a:latin typeface="+mn-lt"/>
        <a:ea typeface="+mn-ea"/>
        <a:cs typeface="+mn-cs"/>
      </a:defRPr>
    </a:lvl2pPr>
    <a:lvl3pPr marL="816388" algn="l" defTabSz="408194" rtl="0" eaLnBrk="1" latinLnBrk="0" hangingPunct="1">
      <a:defRPr sz="1625" kern="1200">
        <a:solidFill>
          <a:schemeClr val="tx1"/>
        </a:solidFill>
        <a:latin typeface="+mn-lt"/>
        <a:ea typeface="+mn-ea"/>
        <a:cs typeface="+mn-cs"/>
      </a:defRPr>
    </a:lvl3pPr>
    <a:lvl4pPr marL="1224582" algn="l" defTabSz="408194" rtl="0" eaLnBrk="1" latinLnBrk="0" hangingPunct="1">
      <a:defRPr sz="1625" kern="1200">
        <a:solidFill>
          <a:schemeClr val="tx1"/>
        </a:solidFill>
        <a:latin typeface="+mn-lt"/>
        <a:ea typeface="+mn-ea"/>
        <a:cs typeface="+mn-cs"/>
      </a:defRPr>
    </a:lvl4pPr>
    <a:lvl5pPr marL="1632776" algn="l" defTabSz="408194" rtl="0" eaLnBrk="1" latinLnBrk="0" hangingPunct="1">
      <a:defRPr sz="1625" kern="1200">
        <a:solidFill>
          <a:schemeClr val="tx1"/>
        </a:solidFill>
        <a:latin typeface="+mn-lt"/>
        <a:ea typeface="+mn-ea"/>
        <a:cs typeface="+mn-cs"/>
      </a:defRPr>
    </a:lvl5pPr>
    <a:lvl6pPr marL="2040969" algn="l" defTabSz="408194" rtl="0" eaLnBrk="1" latinLnBrk="0" hangingPunct="1">
      <a:defRPr sz="1625" kern="1200">
        <a:solidFill>
          <a:schemeClr val="tx1"/>
        </a:solidFill>
        <a:latin typeface="+mn-lt"/>
        <a:ea typeface="+mn-ea"/>
        <a:cs typeface="+mn-cs"/>
      </a:defRPr>
    </a:lvl6pPr>
    <a:lvl7pPr marL="2449163" algn="l" defTabSz="408194" rtl="0" eaLnBrk="1" latinLnBrk="0" hangingPunct="1">
      <a:defRPr sz="1625" kern="1200">
        <a:solidFill>
          <a:schemeClr val="tx1"/>
        </a:solidFill>
        <a:latin typeface="+mn-lt"/>
        <a:ea typeface="+mn-ea"/>
        <a:cs typeface="+mn-cs"/>
      </a:defRPr>
    </a:lvl7pPr>
    <a:lvl8pPr marL="2857357" algn="l" defTabSz="408194" rtl="0" eaLnBrk="1" latinLnBrk="0" hangingPunct="1">
      <a:defRPr sz="1625" kern="1200">
        <a:solidFill>
          <a:schemeClr val="tx1"/>
        </a:solidFill>
        <a:latin typeface="+mn-lt"/>
        <a:ea typeface="+mn-ea"/>
        <a:cs typeface="+mn-cs"/>
      </a:defRPr>
    </a:lvl8pPr>
    <a:lvl9pPr marL="3265551" algn="l" defTabSz="408194" rtl="0" eaLnBrk="1" latinLnBrk="0" hangingPunct="1">
      <a:defRPr sz="1625"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768" userDrawn="1">
          <p15:clr>
            <a:srgbClr val="A4A3A4"/>
          </p15:clr>
        </p15:guide>
        <p15:guide id="2" pos="28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9CE"/>
    <a:srgbClr val="003B49"/>
    <a:srgbClr val="C8C9C7"/>
    <a:srgbClr val="FE6E00"/>
    <a:srgbClr val="9B3117"/>
    <a:srgbClr val="FB4F17"/>
    <a:srgbClr val="F7A026"/>
    <a:srgbClr val="FD6E09"/>
    <a:srgbClr val="444449"/>
    <a:srgbClr val="032D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25064" autoAdjust="0"/>
    <p:restoredTop sz="94706"/>
  </p:normalViewPr>
  <p:slideViewPr>
    <p:cSldViewPr snapToGrid="0" snapToObjects="1">
      <p:cViewPr varScale="1">
        <p:scale>
          <a:sx n="81" d="100"/>
          <a:sy n="81" d="100"/>
        </p:scale>
        <p:origin x="-2464" y="-112"/>
      </p:cViewPr>
      <p:guideLst>
        <p:guide orient="horz" pos="1768"/>
        <p:guide pos="2838"/>
      </p:guideLst>
    </p:cSldViewPr>
  </p:slideViewPr>
  <p:notesTextViewPr>
    <p:cViewPr>
      <p:scale>
        <a:sx n="100" d="100"/>
        <a:sy n="100" d="100"/>
      </p:scale>
      <p:origin x="0" y="0"/>
    </p:cViewPr>
  </p:notesTextViewPr>
  <p:sorterViewPr>
    <p:cViewPr>
      <p:scale>
        <a:sx n="155" d="100"/>
        <a:sy n="155"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7F5EF7-DFDD-EE47-A5C6-E82409BBDF2C}" type="datetime1">
              <a:rPr lang="en-US" smtClean="0"/>
              <a:pPr/>
              <a:t>10/2/16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33EC70-5821-0C49-81BF-32DAD0AB5520}" type="slidenum">
              <a:rPr lang="en-US" smtClean="0"/>
              <a:pPr/>
              <a:t>‹#›</a:t>
            </a:fld>
            <a:endParaRPr lang="en-US"/>
          </a:p>
        </p:txBody>
      </p:sp>
    </p:spTree>
    <p:extLst>
      <p:ext uri="{BB962C8B-B14F-4D97-AF65-F5344CB8AC3E}">
        <p14:creationId xmlns:p14="http://schemas.microsoft.com/office/powerpoint/2010/main" val="197642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715D1-8F13-8A4A-8AA9-BE9FCA51A2DB}" type="datetime1">
              <a:rPr lang="en-US" smtClean="0"/>
              <a:pPr/>
              <a:t>10/2/16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7B108-7896-BE43-B1A6-E6F6BEC5BB7E}" type="slidenum">
              <a:rPr lang="en-US" smtClean="0"/>
              <a:pPr/>
              <a:t>‹#›</a:t>
            </a:fld>
            <a:endParaRPr lang="en-US"/>
          </a:p>
        </p:txBody>
      </p:sp>
    </p:spTree>
    <p:extLst>
      <p:ext uri="{BB962C8B-B14F-4D97-AF65-F5344CB8AC3E}">
        <p14:creationId xmlns:p14="http://schemas.microsoft.com/office/powerpoint/2010/main" val="931937712"/>
      </p:ext>
    </p:extLst>
  </p:cSld>
  <p:clrMap bg1="lt1" tx1="dk1" bg2="lt2" tx2="dk2" accent1="accent1" accent2="accent2" accent3="accent3" accent4="accent4" accent5="accent5" accent6="accent6" hlink="hlink" folHlink="folHlink"/>
  <p:hf hdr="0" ftr="0" dt="0"/>
  <p:notesStyle>
    <a:lvl1pPr marL="0" algn="l" defTabSz="285750" rtl="0" eaLnBrk="1" latinLnBrk="0" hangingPunct="1">
      <a:defRPr sz="750" kern="1200">
        <a:solidFill>
          <a:schemeClr val="tx1"/>
        </a:solidFill>
        <a:latin typeface="+mn-lt"/>
        <a:ea typeface="+mn-ea"/>
        <a:cs typeface="+mn-cs"/>
      </a:defRPr>
    </a:lvl1pPr>
    <a:lvl2pPr marL="285750" algn="l" defTabSz="285750" rtl="0" eaLnBrk="1" latinLnBrk="0" hangingPunct="1">
      <a:defRPr sz="750" kern="1200">
        <a:solidFill>
          <a:schemeClr val="tx1"/>
        </a:solidFill>
        <a:latin typeface="+mn-lt"/>
        <a:ea typeface="+mn-ea"/>
        <a:cs typeface="+mn-cs"/>
      </a:defRPr>
    </a:lvl2pPr>
    <a:lvl3pPr marL="571500" algn="l" defTabSz="285750" rtl="0" eaLnBrk="1" latinLnBrk="0" hangingPunct="1">
      <a:defRPr sz="750" kern="1200">
        <a:solidFill>
          <a:schemeClr val="tx1"/>
        </a:solidFill>
        <a:latin typeface="+mn-lt"/>
        <a:ea typeface="+mn-ea"/>
        <a:cs typeface="+mn-cs"/>
      </a:defRPr>
    </a:lvl3pPr>
    <a:lvl4pPr marL="857250" algn="l" defTabSz="285750" rtl="0" eaLnBrk="1" latinLnBrk="0" hangingPunct="1">
      <a:defRPr sz="750" kern="1200">
        <a:solidFill>
          <a:schemeClr val="tx1"/>
        </a:solidFill>
        <a:latin typeface="+mn-lt"/>
        <a:ea typeface="+mn-ea"/>
        <a:cs typeface="+mn-cs"/>
      </a:defRPr>
    </a:lvl4pPr>
    <a:lvl5pPr marL="1143000" algn="l" defTabSz="285750" rtl="0" eaLnBrk="1" latinLnBrk="0" hangingPunct="1">
      <a:defRPr sz="750" kern="1200">
        <a:solidFill>
          <a:schemeClr val="tx1"/>
        </a:solidFill>
        <a:latin typeface="+mn-lt"/>
        <a:ea typeface="+mn-ea"/>
        <a:cs typeface="+mn-cs"/>
      </a:defRPr>
    </a:lvl5pPr>
    <a:lvl6pPr marL="1428750" algn="l" defTabSz="285750" rtl="0" eaLnBrk="1" latinLnBrk="0" hangingPunct="1">
      <a:defRPr sz="750" kern="1200">
        <a:solidFill>
          <a:schemeClr val="tx1"/>
        </a:solidFill>
        <a:latin typeface="+mn-lt"/>
        <a:ea typeface="+mn-ea"/>
        <a:cs typeface="+mn-cs"/>
      </a:defRPr>
    </a:lvl6pPr>
    <a:lvl7pPr marL="1714500" algn="l" defTabSz="285750" rtl="0" eaLnBrk="1" latinLnBrk="0" hangingPunct="1">
      <a:defRPr sz="750" kern="1200">
        <a:solidFill>
          <a:schemeClr val="tx1"/>
        </a:solidFill>
        <a:latin typeface="+mn-lt"/>
        <a:ea typeface="+mn-ea"/>
        <a:cs typeface="+mn-cs"/>
      </a:defRPr>
    </a:lvl7pPr>
    <a:lvl8pPr marL="2000250" algn="l" defTabSz="285750" rtl="0" eaLnBrk="1" latinLnBrk="0" hangingPunct="1">
      <a:defRPr sz="750" kern="1200">
        <a:solidFill>
          <a:schemeClr val="tx1"/>
        </a:solidFill>
        <a:latin typeface="+mn-lt"/>
        <a:ea typeface="+mn-ea"/>
        <a:cs typeface="+mn-cs"/>
      </a:defRPr>
    </a:lvl8pPr>
    <a:lvl9pPr marL="2286000" algn="l" defTabSz="285750" rtl="0" eaLnBrk="1" latinLnBrk="0" hangingPunct="1">
      <a:defRPr sz="7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5.png"/><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2.png"/><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2.png"/><Relationship Id="rId1" Type="http://schemas.openxmlformats.org/officeDocument/2006/relationships/slideMaster" Target="../slideMasters/slideMaster5.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19.png"/><Relationship Id="rId20" Type="http://schemas.openxmlformats.org/officeDocument/2006/relationships/image" Target="../media/image30.png"/><Relationship Id="rId21" Type="http://schemas.openxmlformats.org/officeDocument/2006/relationships/image" Target="../media/image31.png"/><Relationship Id="rId22" Type="http://schemas.openxmlformats.org/officeDocument/2006/relationships/image" Target="../media/image32.png"/><Relationship Id="rId23" Type="http://schemas.openxmlformats.org/officeDocument/2006/relationships/image" Target="../media/image33.png"/><Relationship Id="rId24" Type="http://schemas.openxmlformats.org/officeDocument/2006/relationships/image" Target="../media/image34.png"/><Relationship Id="rId25" Type="http://schemas.openxmlformats.org/officeDocument/2006/relationships/image" Target="../media/image35.png"/><Relationship Id="rId26" Type="http://schemas.openxmlformats.org/officeDocument/2006/relationships/image" Target="../media/image2.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png"/><Relationship Id="rId18" Type="http://schemas.openxmlformats.org/officeDocument/2006/relationships/image" Target="../media/image28.png"/><Relationship Id="rId19" Type="http://schemas.openxmlformats.org/officeDocument/2006/relationships/image" Target="../media/image29.png"/><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5" Type="http://schemas.openxmlformats.org/officeDocument/2006/relationships/image" Target="../media/image1.jpe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_General">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058" y="-8016"/>
            <a:ext cx="9171204" cy="3525222"/>
          </a:xfrm>
          <a:prstGeom prst="rect">
            <a:avLst/>
          </a:prstGeom>
        </p:spPr>
      </p:pic>
      <p:sp>
        <p:nvSpPr>
          <p:cNvPr id="11" name="Shape 35"/>
          <p:cNvSpPr/>
          <p:nvPr userDrawn="1"/>
        </p:nvSpPr>
        <p:spPr>
          <a:xfrm>
            <a:off x="-9432" y="3517205"/>
            <a:ext cx="9144000" cy="1633403"/>
          </a:xfrm>
          <a:prstGeom prst="rect">
            <a:avLst/>
          </a:prstGeom>
          <a:blipFill>
            <a:blip r:embed="rId3"/>
          </a:blipFill>
          <a:ln w="12700">
            <a:miter lim="400000"/>
          </a:ln>
        </p:spPr>
        <p:txBody>
          <a:bodyPr lIns="0" tIns="0" rIns="0" bIns="0" anchor="ctr"/>
          <a:lstStyle/>
          <a:p>
            <a:pPr lvl="0">
              <a:defRPr sz="2400">
                <a:solidFill>
                  <a:srgbClr val="FFFFFF"/>
                </a:solidFill>
              </a:defRPr>
            </a:pPr>
            <a:endParaRPr sz="1500"/>
          </a:p>
        </p:txBody>
      </p:sp>
      <p:pic>
        <p:nvPicPr>
          <p:cNvPr id="12" name="Picture 11" descr="NET_horizontal_fullcolor.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460342" y="420843"/>
            <a:ext cx="2103120" cy="329297"/>
          </a:xfrm>
          <a:prstGeom prst="rect">
            <a:avLst/>
          </a:prstGeom>
        </p:spPr>
      </p:pic>
      <p:pic>
        <p:nvPicPr>
          <p:cNvPr id="21" name="Picture 20" descr="circles.png"/>
          <p:cNvPicPr>
            <a:picLocks noChangeAspect="1"/>
          </p:cNvPicPr>
          <p:nvPr userDrawn="1"/>
        </p:nvPicPr>
        <p:blipFill rotWithShape="1">
          <a:blip r:embed="rId5" cstate="print">
            <a:alphaModFix amt="25000"/>
            <a:extLst>
              <a:ext uri="{28A0092B-C50C-407E-A947-70E740481C1C}">
                <a14:useLocalDpi xmlns:a14="http://schemas.microsoft.com/office/drawing/2010/main"/>
              </a:ext>
            </a:extLst>
          </a:blip>
          <a:srcRect l="25791" t="-371" b="1"/>
          <a:stretch/>
        </p:blipFill>
        <p:spPr>
          <a:xfrm>
            <a:off x="0" y="0"/>
            <a:ext cx="3215487" cy="1720850"/>
          </a:xfrm>
          <a:prstGeom prst="rect">
            <a:avLst/>
          </a:prstGeom>
        </p:spPr>
      </p:pic>
      <p:sp>
        <p:nvSpPr>
          <p:cNvPr id="10" name="Slide Number Placeholder 3"/>
          <p:cNvSpPr txBox="1">
            <a:spLocks/>
          </p:cNvSpPr>
          <p:nvPr userDrawn="1"/>
        </p:nvSpPr>
        <p:spPr>
          <a:xfrm>
            <a:off x="7187197" y="4825744"/>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pic>
        <p:nvPicPr>
          <p:cNvPr id="13" name="Picture 12" descr="Netskope HRZ Bar.jpg"/>
          <p:cNvPicPr>
            <a:picLocks/>
          </p:cNvPicPr>
          <p:nvPr userDrawn="1"/>
        </p:nvPicPr>
        <p:blipFill>
          <a:blip r:embed="rId6">
            <a:extLst>
              <a:ext uri="{28A0092B-C50C-407E-A947-70E740481C1C}">
                <a14:useLocalDpi xmlns:a14="http://schemas.microsoft.com/office/drawing/2010/main"/>
              </a:ext>
            </a:extLst>
          </a:blip>
          <a:stretch>
            <a:fillRect/>
          </a:stretch>
        </p:blipFill>
        <p:spPr>
          <a:xfrm>
            <a:off x="0" y="5096962"/>
            <a:ext cx="9161146" cy="61237"/>
          </a:xfrm>
          <a:prstGeom prst="rect">
            <a:avLst/>
          </a:prstGeom>
        </p:spPr>
      </p:pic>
      <p:sp>
        <p:nvSpPr>
          <p:cNvPr id="3" name="Title 2"/>
          <p:cNvSpPr>
            <a:spLocks noGrp="1"/>
          </p:cNvSpPr>
          <p:nvPr>
            <p:ph type="title" hasCustomPrompt="1"/>
          </p:nvPr>
        </p:nvSpPr>
        <p:spPr>
          <a:xfrm>
            <a:off x="725805" y="3809331"/>
            <a:ext cx="7772400" cy="742950"/>
          </a:xfrm>
        </p:spPr>
        <p:txBody>
          <a:bodyPr/>
          <a:lstStyle>
            <a:lvl1pPr algn="ctr">
              <a:defRPr/>
            </a:lvl1pPr>
          </a:lstStyle>
          <a:p>
            <a:r>
              <a:rPr lang="en-US" dirty="0" smtClean="0"/>
              <a:t>Click to edit title</a:t>
            </a:r>
            <a:endParaRPr lang="en-US" dirty="0"/>
          </a:p>
        </p:txBody>
      </p:sp>
      <p:sp>
        <p:nvSpPr>
          <p:cNvPr id="14" name="Subtitle 2"/>
          <p:cNvSpPr>
            <a:spLocks noGrp="1"/>
          </p:cNvSpPr>
          <p:nvPr>
            <p:ph type="subTitle" idx="1" hasCustomPrompt="1"/>
          </p:nvPr>
        </p:nvSpPr>
        <p:spPr>
          <a:xfrm>
            <a:off x="1411104" y="4513084"/>
            <a:ext cx="6401594" cy="274320"/>
          </a:xfrm>
        </p:spPr>
        <p:txBody>
          <a:bodyPr anchor="ctr" anchorCtr="0">
            <a:noAutofit/>
          </a:bodyPr>
          <a:lstStyle>
            <a:lvl1pPr marL="0" indent="0" algn="ctr">
              <a:spcBef>
                <a:spcPts val="0"/>
              </a:spcBef>
              <a:buNone/>
              <a:defRPr sz="1750">
                <a:solidFill>
                  <a:srgbClr val="3EB5D4"/>
                </a:solidFill>
              </a:defRPr>
            </a:lvl1pPr>
            <a:lvl2pPr marL="285750" indent="0" algn="ctr">
              <a:buNone/>
              <a:defRPr>
                <a:solidFill>
                  <a:schemeClr val="tx1">
                    <a:tint val="75000"/>
                  </a:schemeClr>
                </a:solidFill>
              </a:defRPr>
            </a:lvl2pPr>
            <a:lvl3pPr marL="571500" indent="0" algn="ctr">
              <a:buNone/>
              <a:defRPr>
                <a:solidFill>
                  <a:schemeClr val="tx1">
                    <a:tint val="75000"/>
                  </a:schemeClr>
                </a:solidFill>
              </a:defRPr>
            </a:lvl3pPr>
            <a:lvl4pPr marL="857250" indent="0" algn="ctr">
              <a:buNone/>
              <a:defRPr>
                <a:solidFill>
                  <a:schemeClr val="tx1">
                    <a:tint val="75000"/>
                  </a:schemeClr>
                </a:solidFill>
              </a:defRPr>
            </a:lvl4pPr>
            <a:lvl5pPr marL="1143000" indent="0" algn="ctr">
              <a:buNone/>
              <a:defRPr>
                <a:solidFill>
                  <a:schemeClr val="tx1">
                    <a:tint val="75000"/>
                  </a:schemeClr>
                </a:solidFill>
              </a:defRPr>
            </a:lvl5pPr>
            <a:lvl6pPr marL="1428750" indent="0" algn="ctr">
              <a:buNone/>
              <a:defRPr>
                <a:solidFill>
                  <a:schemeClr val="tx1">
                    <a:tint val="75000"/>
                  </a:schemeClr>
                </a:solidFill>
              </a:defRPr>
            </a:lvl6pPr>
            <a:lvl7pPr marL="1714500" indent="0" algn="ctr">
              <a:buNone/>
              <a:defRPr>
                <a:solidFill>
                  <a:schemeClr val="tx1">
                    <a:tint val="75000"/>
                  </a:schemeClr>
                </a:solidFill>
              </a:defRPr>
            </a:lvl7pPr>
            <a:lvl8pPr marL="2000250" indent="0" algn="ctr">
              <a:buNone/>
              <a:defRPr>
                <a:solidFill>
                  <a:schemeClr val="tx1">
                    <a:tint val="75000"/>
                  </a:schemeClr>
                </a:solidFill>
              </a:defRPr>
            </a:lvl8pPr>
            <a:lvl9pPr marL="2286000" indent="0" algn="ctr">
              <a:buNone/>
              <a:defRPr>
                <a:solidFill>
                  <a:schemeClr val="tx1">
                    <a:tint val="75000"/>
                  </a:schemeClr>
                </a:solidFill>
              </a:defRPr>
            </a:lvl9pPr>
          </a:lstStyle>
          <a:p>
            <a:r>
              <a:rPr lang="en-US" dirty="0" smtClean="0"/>
              <a:t>Click to edit subtitle</a:t>
            </a:r>
            <a:endParaRPr lang="en-US" dirty="0"/>
          </a:p>
        </p:txBody>
      </p:sp>
    </p:spTree>
    <p:extLst>
      <p:ext uri="{BB962C8B-B14F-4D97-AF65-F5344CB8AC3E}">
        <p14:creationId xmlns:p14="http://schemas.microsoft.com/office/powerpoint/2010/main" val="94243907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Header">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Shape 35"/>
          <p:cNvSpPr/>
          <p:nvPr userDrawn="1"/>
        </p:nvSpPr>
        <p:spPr>
          <a:xfrm>
            <a:off x="3544" y="3476380"/>
            <a:ext cx="9144000" cy="1633403"/>
          </a:xfrm>
          <a:prstGeom prst="rect">
            <a:avLst/>
          </a:prstGeom>
          <a:blipFill>
            <a:blip r:embed="rId3"/>
          </a:blipFill>
          <a:ln w="12700">
            <a:miter lim="400000"/>
          </a:ln>
        </p:spPr>
        <p:txBody>
          <a:bodyPr lIns="0" tIns="0" rIns="0" bIns="0" anchor="ctr"/>
          <a:lstStyle/>
          <a:p>
            <a:pPr lvl="0">
              <a:defRPr sz="2400">
                <a:solidFill>
                  <a:srgbClr val="FFFFFF"/>
                </a:solidFill>
              </a:defRPr>
            </a:pPr>
            <a:endParaRPr sz="1500"/>
          </a:p>
        </p:txBody>
      </p:sp>
      <p:sp>
        <p:nvSpPr>
          <p:cNvPr id="19" name="Shape 64"/>
          <p:cNvSpPr/>
          <p:nvPr userDrawn="1"/>
        </p:nvSpPr>
        <p:spPr>
          <a:xfrm>
            <a:off x="808" y="5110125"/>
            <a:ext cx="3056382" cy="40483"/>
          </a:xfrm>
          <a:prstGeom prst="rect">
            <a:avLst/>
          </a:prstGeom>
          <a:blipFill>
            <a:blip r:embed="rId4"/>
          </a:blipFill>
          <a:ln w="12700">
            <a:miter lim="400000"/>
          </a:ln>
        </p:spPr>
        <p:txBody>
          <a:bodyPr lIns="0" tIns="0" rIns="0" bIns="0" anchor="ctr"/>
          <a:lstStyle/>
          <a:p>
            <a:pPr lvl="0">
              <a:defRPr sz="2600">
                <a:solidFill>
                  <a:srgbClr val="FFFFFF"/>
                </a:solidFill>
              </a:defRPr>
            </a:pPr>
            <a:endParaRPr sz="1625"/>
          </a:p>
        </p:txBody>
      </p:sp>
      <p:sp>
        <p:nvSpPr>
          <p:cNvPr id="22" name="Shape 65"/>
          <p:cNvSpPr/>
          <p:nvPr userDrawn="1"/>
        </p:nvSpPr>
        <p:spPr>
          <a:xfrm>
            <a:off x="3060164" y="5110126"/>
            <a:ext cx="3044952" cy="40482"/>
          </a:xfrm>
          <a:prstGeom prst="rect">
            <a:avLst/>
          </a:prstGeom>
          <a:blipFill>
            <a:blip r:embed="rId5"/>
          </a:blipFill>
          <a:ln w="12700">
            <a:miter lim="400000"/>
          </a:ln>
        </p:spPr>
        <p:txBody>
          <a:bodyPr lIns="0" tIns="0" rIns="0" bIns="0" anchor="ctr"/>
          <a:lstStyle/>
          <a:p>
            <a:pPr lvl="0">
              <a:defRPr sz="2600">
                <a:solidFill>
                  <a:srgbClr val="FFFFFF"/>
                </a:solidFill>
              </a:defRPr>
            </a:pPr>
            <a:endParaRPr sz="1625"/>
          </a:p>
        </p:txBody>
      </p:sp>
      <p:sp>
        <p:nvSpPr>
          <p:cNvPr id="23" name="Shape 66"/>
          <p:cNvSpPr/>
          <p:nvPr userDrawn="1"/>
        </p:nvSpPr>
        <p:spPr>
          <a:xfrm>
            <a:off x="6107443" y="5110125"/>
            <a:ext cx="3044952" cy="40483"/>
          </a:xfrm>
          <a:prstGeom prst="rect">
            <a:avLst/>
          </a:prstGeom>
          <a:blipFill>
            <a:blip r:embed="rId6"/>
          </a:blipFill>
          <a:ln w="12700">
            <a:miter lim="400000"/>
          </a:ln>
        </p:spPr>
        <p:txBody>
          <a:bodyPr lIns="0" tIns="0" rIns="0" bIns="0" anchor="ctr"/>
          <a:lstStyle/>
          <a:p>
            <a:pPr lvl="0">
              <a:defRPr sz="2600">
                <a:solidFill>
                  <a:srgbClr val="FFFFFF"/>
                </a:solidFill>
              </a:defRPr>
            </a:pPr>
            <a:endParaRPr sz="1625"/>
          </a:p>
        </p:txBody>
      </p:sp>
      <p:pic>
        <p:nvPicPr>
          <p:cNvPr id="10" name="Picture 9" descr="circles.png"/>
          <p:cNvPicPr>
            <a:picLocks noChangeAspect="1"/>
          </p:cNvPicPr>
          <p:nvPr userDrawn="1"/>
        </p:nvPicPr>
        <p:blipFill rotWithShape="1">
          <a:blip r:embed="rId7" cstate="print">
            <a:alphaModFix amt="25000"/>
            <a:extLst>
              <a:ext uri="{28A0092B-C50C-407E-A947-70E740481C1C}">
                <a14:useLocalDpi xmlns:a14="http://schemas.microsoft.com/office/drawing/2010/main"/>
              </a:ext>
            </a:extLst>
          </a:blip>
          <a:srcRect l="25709"/>
          <a:stretch/>
        </p:blipFill>
        <p:spPr>
          <a:xfrm>
            <a:off x="0" y="6350"/>
            <a:ext cx="3219031" cy="1714500"/>
          </a:xfrm>
          <a:prstGeom prst="rect">
            <a:avLst/>
          </a:prstGeom>
        </p:spPr>
      </p:pic>
      <p:pic>
        <p:nvPicPr>
          <p:cNvPr id="9" name="Picture 8" descr="NET_horizontal_fullcolor.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460342" y="420843"/>
            <a:ext cx="2103120" cy="329297"/>
          </a:xfrm>
          <a:prstGeom prst="rect">
            <a:avLst/>
          </a:prstGeom>
        </p:spPr>
      </p:pic>
      <p:sp>
        <p:nvSpPr>
          <p:cNvPr id="2" name="Title 1"/>
          <p:cNvSpPr>
            <a:spLocks noGrp="1"/>
          </p:cNvSpPr>
          <p:nvPr>
            <p:ph type="title" hasCustomPrompt="1"/>
          </p:nvPr>
        </p:nvSpPr>
        <p:spPr>
          <a:xfrm>
            <a:off x="685800" y="3926205"/>
            <a:ext cx="7772400" cy="742950"/>
          </a:xfrm>
        </p:spPr>
        <p:txBody>
          <a:bodyPr/>
          <a:lstStyle>
            <a:lvl1pPr algn="ctr">
              <a:defRPr/>
            </a:lvl1pPr>
          </a:lstStyle>
          <a:p>
            <a:r>
              <a:rPr lang="en-US" dirty="0" smtClean="0"/>
              <a:t>Click to edit section title</a:t>
            </a:r>
            <a:endParaRPr lang="en-US" dirty="0"/>
          </a:p>
        </p:txBody>
      </p:sp>
      <p:sp>
        <p:nvSpPr>
          <p:cNvPr id="11" name="Slide Number Placeholder 3"/>
          <p:cNvSpPr txBox="1">
            <a:spLocks/>
          </p:cNvSpPr>
          <p:nvPr userDrawn="1"/>
        </p:nvSpPr>
        <p:spPr>
          <a:xfrm>
            <a:off x="7187197" y="4825744"/>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3224306265"/>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c Layout">
    <p:bg>
      <p:bgPr>
        <a:solidFill>
          <a:schemeClr val="bg1"/>
        </a:solid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3" hasCustomPrompt="1"/>
          </p:nvPr>
        </p:nvSpPr>
        <p:spPr>
          <a:xfrm>
            <a:off x="1" y="0"/>
            <a:ext cx="4572000" cy="5143500"/>
          </a:xfrm>
        </p:spPr>
        <p:txBody>
          <a:bodyPr anchor="ctr"/>
          <a:lstStyle/>
          <a:p>
            <a:r>
              <a:rPr lang="en-US" dirty="0" smtClean="0"/>
              <a:t>Sample text</a:t>
            </a:r>
          </a:p>
          <a:p>
            <a:pPr lvl="1"/>
            <a:r>
              <a:rPr lang="en-US" dirty="0" smtClean="0"/>
              <a:t>Sample text</a:t>
            </a:r>
          </a:p>
          <a:p>
            <a:pPr lvl="2"/>
            <a:r>
              <a:rPr lang="en-US" dirty="0" smtClean="0"/>
              <a:t>Sample text</a:t>
            </a:r>
          </a:p>
          <a:p>
            <a:pPr lvl="3"/>
            <a:r>
              <a:rPr lang="en-US" dirty="0" smtClean="0"/>
              <a:t>Sample text</a:t>
            </a:r>
          </a:p>
          <a:p>
            <a:pPr lvl="4"/>
            <a:r>
              <a:rPr lang="en-US" dirty="0" smtClean="0"/>
              <a:t>Sample text</a:t>
            </a:r>
            <a:endParaRPr lang="en-US" dirty="0"/>
          </a:p>
        </p:txBody>
      </p:sp>
      <p:pic>
        <p:nvPicPr>
          <p:cNvPr id="4" name="Picture 3" descr="NET_horizontal_fullcolor.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7" name="Slide Number Placeholder 3"/>
          <p:cNvSpPr>
            <a:spLocks noGrp="1"/>
          </p:cNvSpPr>
          <p:nvPr>
            <p:ph type="sldNum" sz="quarter" idx="4"/>
          </p:nvPr>
        </p:nvSpPr>
        <p:spPr>
          <a:xfrm>
            <a:off x="6553399" y="4922838"/>
            <a:ext cx="2133203" cy="119880"/>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8"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124485683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5" name="Shape 64"/>
          <p:cNvSpPr/>
          <p:nvPr userDrawn="1"/>
        </p:nvSpPr>
        <p:spPr>
          <a:xfrm>
            <a:off x="3033" y="-2680"/>
            <a:ext cx="3050667" cy="45719"/>
          </a:xfrm>
          <a:prstGeom prst="rect">
            <a:avLst/>
          </a:prstGeom>
          <a:blipFill>
            <a:blip r:embed="rId2"/>
          </a:blipFill>
          <a:ln w="12700">
            <a:miter lim="400000"/>
          </a:ln>
        </p:spPr>
        <p:txBody>
          <a:bodyPr lIns="0" tIns="0" rIns="0" bIns="0" anchor="ctr"/>
          <a:lstStyle/>
          <a:p>
            <a:pPr lvl="0">
              <a:defRPr sz="2600">
                <a:solidFill>
                  <a:srgbClr val="FFFFFF"/>
                </a:solidFill>
              </a:defRPr>
            </a:pPr>
            <a:endParaRPr sz="1625"/>
          </a:p>
        </p:txBody>
      </p:sp>
      <p:sp>
        <p:nvSpPr>
          <p:cNvPr id="6" name="Shape 65"/>
          <p:cNvSpPr/>
          <p:nvPr userDrawn="1"/>
        </p:nvSpPr>
        <p:spPr>
          <a:xfrm>
            <a:off x="3055238" y="-2680"/>
            <a:ext cx="3044952" cy="45719"/>
          </a:xfrm>
          <a:prstGeom prst="rect">
            <a:avLst/>
          </a:prstGeom>
          <a:blipFill>
            <a:blip r:embed="rId3"/>
          </a:blipFill>
          <a:ln w="12700">
            <a:miter lim="400000"/>
          </a:ln>
        </p:spPr>
        <p:txBody>
          <a:bodyPr lIns="0" tIns="0" rIns="0" bIns="0" anchor="ctr"/>
          <a:lstStyle/>
          <a:p>
            <a:pPr lvl="0">
              <a:defRPr sz="2600">
                <a:solidFill>
                  <a:srgbClr val="FFFFFF"/>
                </a:solidFill>
              </a:defRPr>
            </a:pPr>
            <a:endParaRPr sz="1625"/>
          </a:p>
        </p:txBody>
      </p:sp>
      <p:sp>
        <p:nvSpPr>
          <p:cNvPr id="7" name="Shape 66"/>
          <p:cNvSpPr/>
          <p:nvPr userDrawn="1"/>
        </p:nvSpPr>
        <p:spPr>
          <a:xfrm>
            <a:off x="6101651" y="-2680"/>
            <a:ext cx="3044952" cy="45719"/>
          </a:xfrm>
          <a:prstGeom prst="rect">
            <a:avLst/>
          </a:prstGeom>
          <a:blipFill>
            <a:blip r:embed="rId4"/>
          </a:blipFill>
          <a:ln w="12700">
            <a:miter lim="400000"/>
          </a:ln>
        </p:spPr>
        <p:txBody>
          <a:bodyPr lIns="0" tIns="0" rIns="0" bIns="0" anchor="ctr"/>
          <a:lstStyle/>
          <a:p>
            <a:pPr lvl="0">
              <a:defRPr sz="2600">
                <a:solidFill>
                  <a:srgbClr val="FFFFFF"/>
                </a:solidFill>
              </a:defRPr>
            </a:pPr>
            <a:endParaRPr sz="1625"/>
          </a:p>
        </p:txBody>
      </p:sp>
      <p:pic>
        <p:nvPicPr>
          <p:cNvPr id="9" name="Picture 8" descr="NET_horizontal_fullcolor.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460342" y="420843"/>
            <a:ext cx="2103120" cy="329297"/>
          </a:xfrm>
          <a:prstGeom prst="rect">
            <a:avLst/>
          </a:prstGeom>
        </p:spPr>
      </p:pic>
      <p:sp>
        <p:nvSpPr>
          <p:cNvPr id="2" name="Title 1"/>
          <p:cNvSpPr>
            <a:spLocks noGrp="1"/>
          </p:cNvSpPr>
          <p:nvPr>
            <p:ph type="title" hasCustomPrompt="1"/>
          </p:nvPr>
        </p:nvSpPr>
        <p:spPr>
          <a:xfrm>
            <a:off x="457200" y="2107077"/>
            <a:ext cx="8229600" cy="857250"/>
          </a:xfrm>
        </p:spPr>
        <p:txBody>
          <a:bodyPr/>
          <a:lstStyle>
            <a:lvl1pPr algn="ctr">
              <a:defRPr/>
            </a:lvl1pPr>
          </a:lstStyle>
          <a:p>
            <a:r>
              <a:rPr lang="en-US" dirty="0" smtClean="0"/>
              <a:t>Thank You!</a:t>
            </a:r>
            <a:endParaRPr lang="en-US" dirty="0"/>
          </a:p>
        </p:txBody>
      </p:sp>
      <p:pic>
        <p:nvPicPr>
          <p:cNvPr id="23" name="Picture 22" descr="NET_horizontal_fullcolor.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24" name="Slide Number Placeholder 3"/>
          <p:cNvSpPr>
            <a:spLocks noGrp="1"/>
          </p:cNvSpPr>
          <p:nvPr>
            <p:ph type="sldNum" sz="quarter" idx="4"/>
          </p:nvPr>
        </p:nvSpPr>
        <p:spPr>
          <a:xfrm>
            <a:off x="6553399" y="4884348"/>
            <a:ext cx="2133203" cy="196862"/>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25"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308171825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Slide_Speaker">
    <p:spTree>
      <p:nvGrpSpPr>
        <p:cNvPr id="1" name=""/>
        <p:cNvGrpSpPr/>
        <p:nvPr/>
      </p:nvGrpSpPr>
      <p:grpSpPr>
        <a:xfrm>
          <a:off x="0" y="0"/>
          <a:ext cx="0" cy="0"/>
          <a:chOff x="0" y="0"/>
          <a:chExt cx="0" cy="0"/>
        </a:xfrm>
      </p:grpSpPr>
      <p:sp>
        <p:nvSpPr>
          <p:cNvPr id="5" name="Shape 64"/>
          <p:cNvSpPr/>
          <p:nvPr userDrawn="1"/>
        </p:nvSpPr>
        <p:spPr>
          <a:xfrm>
            <a:off x="3033" y="-2680"/>
            <a:ext cx="3050667" cy="45719"/>
          </a:xfrm>
          <a:prstGeom prst="rect">
            <a:avLst/>
          </a:prstGeom>
          <a:blipFill>
            <a:blip r:embed="rId2"/>
          </a:blipFill>
          <a:ln w="12700">
            <a:miter lim="400000"/>
          </a:ln>
        </p:spPr>
        <p:txBody>
          <a:bodyPr lIns="0" tIns="0" rIns="0" bIns="0" anchor="ctr"/>
          <a:lstStyle/>
          <a:p>
            <a:pPr lvl="0">
              <a:defRPr sz="2600">
                <a:solidFill>
                  <a:srgbClr val="FFFFFF"/>
                </a:solidFill>
              </a:defRPr>
            </a:pPr>
            <a:endParaRPr sz="1625"/>
          </a:p>
        </p:txBody>
      </p:sp>
      <p:sp>
        <p:nvSpPr>
          <p:cNvPr id="6" name="Shape 65"/>
          <p:cNvSpPr/>
          <p:nvPr userDrawn="1"/>
        </p:nvSpPr>
        <p:spPr>
          <a:xfrm>
            <a:off x="3055238" y="-2680"/>
            <a:ext cx="3044952" cy="45719"/>
          </a:xfrm>
          <a:prstGeom prst="rect">
            <a:avLst/>
          </a:prstGeom>
          <a:blipFill>
            <a:blip r:embed="rId3"/>
          </a:blipFill>
          <a:ln w="12700">
            <a:miter lim="400000"/>
          </a:ln>
        </p:spPr>
        <p:txBody>
          <a:bodyPr lIns="0" tIns="0" rIns="0" bIns="0" anchor="ctr"/>
          <a:lstStyle/>
          <a:p>
            <a:pPr lvl="0">
              <a:defRPr sz="2600">
                <a:solidFill>
                  <a:srgbClr val="FFFFFF"/>
                </a:solidFill>
              </a:defRPr>
            </a:pPr>
            <a:endParaRPr sz="1625"/>
          </a:p>
        </p:txBody>
      </p:sp>
      <p:sp>
        <p:nvSpPr>
          <p:cNvPr id="7" name="Shape 66"/>
          <p:cNvSpPr/>
          <p:nvPr userDrawn="1"/>
        </p:nvSpPr>
        <p:spPr>
          <a:xfrm>
            <a:off x="6101651" y="-2680"/>
            <a:ext cx="3044952" cy="45719"/>
          </a:xfrm>
          <a:prstGeom prst="rect">
            <a:avLst/>
          </a:prstGeom>
          <a:blipFill>
            <a:blip r:embed="rId4"/>
          </a:blipFill>
          <a:ln w="12700">
            <a:miter lim="400000"/>
          </a:ln>
        </p:spPr>
        <p:txBody>
          <a:bodyPr lIns="0" tIns="0" rIns="0" bIns="0" anchor="ctr"/>
          <a:lstStyle/>
          <a:p>
            <a:pPr lvl="0">
              <a:defRPr sz="2600">
                <a:solidFill>
                  <a:srgbClr val="FFFFFF"/>
                </a:solidFill>
              </a:defRPr>
            </a:pPr>
            <a:endParaRPr sz="1625"/>
          </a:p>
        </p:txBody>
      </p:sp>
      <p:pic>
        <p:nvPicPr>
          <p:cNvPr id="9" name="Picture 8" descr="NET_horizontal_fullcolor.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460342" y="420843"/>
            <a:ext cx="2103120" cy="329297"/>
          </a:xfrm>
          <a:prstGeom prst="rect">
            <a:avLst/>
          </a:prstGeom>
        </p:spPr>
      </p:pic>
      <p:sp>
        <p:nvSpPr>
          <p:cNvPr id="2" name="Title 1"/>
          <p:cNvSpPr>
            <a:spLocks noGrp="1"/>
          </p:cNvSpPr>
          <p:nvPr>
            <p:ph type="title" hasCustomPrompt="1"/>
          </p:nvPr>
        </p:nvSpPr>
        <p:spPr>
          <a:xfrm>
            <a:off x="457200" y="1131570"/>
            <a:ext cx="8229600" cy="857250"/>
          </a:xfrm>
        </p:spPr>
        <p:txBody>
          <a:bodyPr/>
          <a:lstStyle>
            <a:lvl1pPr algn="ctr">
              <a:defRPr/>
            </a:lvl1pPr>
          </a:lstStyle>
          <a:p>
            <a:r>
              <a:rPr lang="en-US" dirty="0" smtClean="0"/>
              <a:t>Thank You!</a:t>
            </a:r>
            <a:endParaRPr lang="en-US" dirty="0"/>
          </a:p>
        </p:txBody>
      </p:sp>
      <p:sp>
        <p:nvSpPr>
          <p:cNvPr id="11" name="Text Placeholder 8"/>
          <p:cNvSpPr>
            <a:spLocks noGrp="1"/>
          </p:cNvSpPr>
          <p:nvPr>
            <p:ph type="body" sz="quarter" idx="10"/>
          </p:nvPr>
        </p:nvSpPr>
        <p:spPr>
          <a:xfrm>
            <a:off x="2801588" y="2338587"/>
            <a:ext cx="3537247" cy="2010172"/>
          </a:xfrm>
          <a:prstGeom prst="rect">
            <a:avLst/>
          </a:prstGeom>
        </p:spPr>
        <p:txBody>
          <a:bodyPr/>
          <a:lstStyle/>
          <a:p>
            <a:pPr lvl="0"/>
            <a:r>
              <a:rPr lang="en-US" dirty="0" smtClean="0"/>
              <a:t>Click to edit Master text styles</a:t>
            </a:r>
          </a:p>
          <a:p>
            <a:pPr lvl="1"/>
            <a:r>
              <a:rPr lang="en-US" dirty="0" smtClean="0"/>
              <a:t>Second level</a:t>
            </a:r>
          </a:p>
        </p:txBody>
      </p:sp>
      <p:pic>
        <p:nvPicPr>
          <p:cNvPr id="17" name="Picture 16" descr="NET_horizontal_fullcolor.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19" name="Slide Number Placeholder 3"/>
          <p:cNvSpPr>
            <a:spLocks noGrp="1"/>
          </p:cNvSpPr>
          <p:nvPr>
            <p:ph type="sldNum" sz="quarter" idx="4"/>
          </p:nvPr>
        </p:nvSpPr>
        <p:spPr>
          <a:xfrm>
            <a:off x="6553399" y="4884348"/>
            <a:ext cx="2133203" cy="196862"/>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20"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56310056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hank You Page">
    <p:spTree>
      <p:nvGrpSpPr>
        <p:cNvPr id="1" name=""/>
        <p:cNvGrpSpPr/>
        <p:nvPr/>
      </p:nvGrpSpPr>
      <p:grpSpPr>
        <a:xfrm>
          <a:off x="0" y="0"/>
          <a:ext cx="0" cy="0"/>
          <a:chOff x="0" y="0"/>
          <a:chExt cx="0" cy="0"/>
        </a:xfrm>
      </p:grpSpPr>
      <p:sp>
        <p:nvSpPr>
          <p:cNvPr id="18" name="Shape 63"/>
          <p:cNvSpPr/>
          <p:nvPr userDrawn="1"/>
        </p:nvSpPr>
        <p:spPr>
          <a:xfrm>
            <a:off x="457200" y="4685816"/>
            <a:ext cx="8229600" cy="11429"/>
          </a:xfrm>
          <a:prstGeom prst="rect">
            <a:avLst/>
          </a:prstGeom>
          <a:solidFill>
            <a:srgbClr val="FE6E00"/>
          </a:solidFill>
          <a:ln w="12700">
            <a:miter lim="400000"/>
          </a:ln>
        </p:spPr>
        <p:txBody>
          <a:bodyPr lIns="0" tIns="0" rIns="0" bIns="0" anchor="ctr"/>
          <a:lstStyle/>
          <a:p>
            <a:pPr lvl="0">
              <a:defRPr sz="2600">
                <a:solidFill>
                  <a:srgbClr val="FFFFFF"/>
                </a:solidFill>
              </a:defRPr>
            </a:pPr>
            <a:endParaRPr sz="1625"/>
          </a:p>
        </p:txBody>
      </p:sp>
      <p:sp>
        <p:nvSpPr>
          <p:cNvPr id="5" name="Shape 64"/>
          <p:cNvSpPr/>
          <p:nvPr userDrawn="1"/>
        </p:nvSpPr>
        <p:spPr>
          <a:xfrm>
            <a:off x="3033" y="-2680"/>
            <a:ext cx="3050667" cy="45719"/>
          </a:xfrm>
          <a:prstGeom prst="rect">
            <a:avLst/>
          </a:prstGeom>
          <a:blipFill>
            <a:blip r:embed="rId2"/>
          </a:blipFill>
          <a:ln w="12700">
            <a:miter lim="400000"/>
          </a:ln>
        </p:spPr>
        <p:txBody>
          <a:bodyPr lIns="0" tIns="0" rIns="0" bIns="0" anchor="ctr"/>
          <a:lstStyle/>
          <a:p>
            <a:pPr lvl="0">
              <a:defRPr sz="2600">
                <a:solidFill>
                  <a:srgbClr val="FFFFFF"/>
                </a:solidFill>
              </a:defRPr>
            </a:pPr>
            <a:endParaRPr sz="1625"/>
          </a:p>
        </p:txBody>
      </p:sp>
      <p:sp>
        <p:nvSpPr>
          <p:cNvPr id="6" name="Shape 65"/>
          <p:cNvSpPr/>
          <p:nvPr userDrawn="1"/>
        </p:nvSpPr>
        <p:spPr>
          <a:xfrm>
            <a:off x="3055238" y="-2680"/>
            <a:ext cx="3044952" cy="45719"/>
          </a:xfrm>
          <a:prstGeom prst="rect">
            <a:avLst/>
          </a:prstGeom>
          <a:blipFill>
            <a:blip r:embed="rId3"/>
          </a:blipFill>
          <a:ln w="12700">
            <a:miter lim="400000"/>
          </a:ln>
        </p:spPr>
        <p:txBody>
          <a:bodyPr lIns="0" tIns="0" rIns="0" bIns="0" anchor="ctr"/>
          <a:lstStyle/>
          <a:p>
            <a:pPr lvl="0">
              <a:defRPr sz="2600">
                <a:solidFill>
                  <a:srgbClr val="FFFFFF"/>
                </a:solidFill>
              </a:defRPr>
            </a:pPr>
            <a:endParaRPr sz="1625"/>
          </a:p>
        </p:txBody>
      </p:sp>
      <p:sp>
        <p:nvSpPr>
          <p:cNvPr id="7" name="Shape 66"/>
          <p:cNvSpPr/>
          <p:nvPr userDrawn="1"/>
        </p:nvSpPr>
        <p:spPr>
          <a:xfrm>
            <a:off x="6101651" y="-2680"/>
            <a:ext cx="3044952" cy="45719"/>
          </a:xfrm>
          <a:prstGeom prst="rect">
            <a:avLst/>
          </a:prstGeom>
          <a:blipFill>
            <a:blip r:embed="rId4"/>
          </a:blipFill>
          <a:ln w="12700">
            <a:miter lim="400000"/>
          </a:ln>
        </p:spPr>
        <p:txBody>
          <a:bodyPr lIns="0" tIns="0" rIns="0" bIns="0" anchor="ctr"/>
          <a:lstStyle/>
          <a:p>
            <a:pPr lvl="0">
              <a:defRPr sz="2600">
                <a:solidFill>
                  <a:srgbClr val="FFFFFF"/>
                </a:solidFill>
              </a:defRPr>
            </a:pPr>
            <a:endParaRPr sz="1625"/>
          </a:p>
        </p:txBody>
      </p:sp>
      <p:pic>
        <p:nvPicPr>
          <p:cNvPr id="12" name="Picture 11" descr="NET_horizontal_fullcolor.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626931" y="420843"/>
            <a:ext cx="1737360" cy="272028"/>
          </a:xfrm>
          <a:prstGeom prst="rect">
            <a:avLst/>
          </a:prstGeom>
        </p:spPr>
      </p:pic>
      <p:pic>
        <p:nvPicPr>
          <p:cNvPr id="15" name="Picture 14" descr="anomaly detection.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000074" y="946669"/>
            <a:ext cx="694531" cy="638969"/>
          </a:xfrm>
          <a:prstGeom prst="rect">
            <a:avLst/>
          </a:prstGeom>
        </p:spPr>
      </p:pic>
      <p:pic>
        <p:nvPicPr>
          <p:cNvPr id="16" name="Picture 15" descr="architected.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537907" y="873248"/>
            <a:ext cx="722313" cy="712391"/>
          </a:xfrm>
          <a:prstGeom prst="rect">
            <a:avLst/>
          </a:prstGeom>
        </p:spPr>
      </p:pic>
      <p:pic>
        <p:nvPicPr>
          <p:cNvPr id="17" name="Picture 16" descr="data loss prevention.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130090" y="944685"/>
            <a:ext cx="676672" cy="676672"/>
          </a:xfrm>
          <a:prstGeom prst="rect">
            <a:avLst/>
          </a:prstGeom>
        </p:spPr>
      </p:pic>
      <p:pic>
        <p:nvPicPr>
          <p:cNvPr id="19" name="Picture 18" descr="encryption.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5775221" y="970482"/>
            <a:ext cx="652859" cy="652859"/>
          </a:xfrm>
          <a:prstGeom prst="rect">
            <a:avLst/>
          </a:prstGeom>
        </p:spPr>
      </p:pic>
      <p:pic>
        <p:nvPicPr>
          <p:cNvPr id="20" name="Picture 19" descr="find.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7248468" y="970482"/>
            <a:ext cx="603250" cy="650875"/>
          </a:xfrm>
          <a:prstGeom prst="rect">
            <a:avLst/>
          </a:prstGeom>
        </p:spPr>
      </p:pic>
      <p:pic>
        <p:nvPicPr>
          <p:cNvPr id="21" name="Picture 20" descr="granular policy.pn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1000074" y="1972310"/>
            <a:ext cx="638969" cy="591344"/>
          </a:xfrm>
          <a:prstGeom prst="rect">
            <a:avLst/>
          </a:prstGeom>
        </p:spPr>
      </p:pic>
      <p:pic>
        <p:nvPicPr>
          <p:cNvPr id="22" name="Picture 21" descr="laptop.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498710" y="1972310"/>
            <a:ext cx="813594" cy="575469"/>
          </a:xfrm>
          <a:prstGeom prst="rect">
            <a:avLst/>
          </a:prstGeom>
        </p:spPr>
      </p:pic>
      <p:pic>
        <p:nvPicPr>
          <p:cNvPr id="23" name="Picture 22" descr="legal hold.png"/>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4092386" y="1922701"/>
            <a:ext cx="714375" cy="625078"/>
          </a:xfrm>
          <a:prstGeom prst="rect">
            <a:avLst/>
          </a:prstGeom>
        </p:spPr>
      </p:pic>
      <p:pic>
        <p:nvPicPr>
          <p:cNvPr id="24" name="Picture 23" descr="mobile device.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921073" y="1922700"/>
            <a:ext cx="361156" cy="611188"/>
          </a:xfrm>
          <a:prstGeom prst="rect">
            <a:avLst/>
          </a:prstGeom>
        </p:spPr>
      </p:pic>
      <p:pic>
        <p:nvPicPr>
          <p:cNvPr id="25" name="Picture 24" descr="NACE.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7141948" y="1844085"/>
            <a:ext cx="817563" cy="817563"/>
          </a:xfrm>
          <a:prstGeom prst="rect">
            <a:avLst/>
          </a:prstGeom>
        </p:spPr>
      </p:pic>
      <p:pic>
        <p:nvPicPr>
          <p:cNvPr id="26" name="Picture 25" descr="quarantine.pn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976384" y="2886507"/>
            <a:ext cx="708422" cy="652859"/>
          </a:xfrm>
          <a:prstGeom prst="rect">
            <a:avLst/>
          </a:prstGeom>
        </p:spPr>
      </p:pic>
      <p:pic>
        <p:nvPicPr>
          <p:cNvPr id="27" name="Picture 26" descr="sanctioned app.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2639968" y="2945303"/>
            <a:ext cx="551656" cy="581422"/>
          </a:xfrm>
          <a:prstGeom prst="rect">
            <a:avLst/>
          </a:prstGeom>
        </p:spPr>
      </p:pic>
      <p:pic>
        <p:nvPicPr>
          <p:cNvPr id="28" name="Picture 27" descr="secure.pn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4175872" y="2886507"/>
            <a:ext cx="527844" cy="668734"/>
          </a:xfrm>
          <a:prstGeom prst="rect">
            <a:avLst/>
          </a:prstGeom>
        </p:spPr>
      </p:pic>
      <p:pic>
        <p:nvPicPr>
          <p:cNvPr id="29" name="Picture 28" descr="threat protection.png"/>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5766349" y="2886506"/>
            <a:ext cx="676672" cy="728266"/>
          </a:xfrm>
          <a:prstGeom prst="rect">
            <a:avLst/>
          </a:prstGeom>
        </p:spPr>
      </p:pic>
      <p:pic>
        <p:nvPicPr>
          <p:cNvPr id="30" name="Picture 29" descr="understand.png"/>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7282839" y="2938100"/>
            <a:ext cx="676672" cy="676672"/>
          </a:xfrm>
          <a:prstGeom prst="rect">
            <a:avLst/>
          </a:prstGeom>
        </p:spPr>
      </p:pic>
      <p:pic>
        <p:nvPicPr>
          <p:cNvPr id="31" name="Picture 30" descr="unsanctioned app.png"/>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66602" y="3864571"/>
            <a:ext cx="551656" cy="581422"/>
          </a:xfrm>
          <a:prstGeom prst="rect">
            <a:avLst/>
          </a:prstGeom>
        </p:spPr>
      </p:pic>
      <p:pic>
        <p:nvPicPr>
          <p:cNvPr id="32" name="Picture 31" descr="user coaching.png"/>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616302" y="3803055"/>
            <a:ext cx="575469" cy="694531"/>
          </a:xfrm>
          <a:prstGeom prst="rect">
            <a:avLst/>
          </a:prstGeom>
        </p:spPr>
      </p:pic>
      <p:pic>
        <p:nvPicPr>
          <p:cNvPr id="33" name="Picture 32" descr="user female.png"/>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4179086" y="3820914"/>
            <a:ext cx="535781" cy="648891"/>
          </a:xfrm>
          <a:prstGeom prst="rect">
            <a:avLst/>
          </a:prstGeom>
        </p:spPr>
      </p:pic>
      <p:pic>
        <p:nvPicPr>
          <p:cNvPr id="34" name="Picture 33" descr="user male.png"/>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5842678" y="3818930"/>
            <a:ext cx="535781" cy="627063"/>
          </a:xfrm>
          <a:prstGeom prst="rect">
            <a:avLst/>
          </a:prstGeom>
        </p:spPr>
      </p:pic>
      <p:pic>
        <p:nvPicPr>
          <p:cNvPr id="35" name="Picture 34" descr="user neutral.png"/>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7248468" y="3803055"/>
            <a:ext cx="646906" cy="650875"/>
          </a:xfrm>
          <a:prstGeom prst="rect">
            <a:avLst/>
          </a:prstGeom>
        </p:spPr>
      </p:pic>
      <p:pic>
        <p:nvPicPr>
          <p:cNvPr id="39" name="Picture 38" descr="NET_horizontal_fullcolor.png"/>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40" name="Slide Number Placeholder 3"/>
          <p:cNvSpPr>
            <a:spLocks noGrp="1"/>
          </p:cNvSpPr>
          <p:nvPr>
            <p:ph type="sldNum" sz="quarter" idx="4"/>
          </p:nvPr>
        </p:nvSpPr>
        <p:spPr>
          <a:xfrm>
            <a:off x="6553399" y="4900223"/>
            <a:ext cx="2133203" cy="165112"/>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41"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300967496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for Logos/Speakers">
    <p:spTree>
      <p:nvGrpSpPr>
        <p:cNvPr id="1" name=""/>
        <p:cNvGrpSpPr/>
        <p:nvPr/>
      </p:nvGrpSpPr>
      <p:grpSpPr>
        <a:xfrm>
          <a:off x="0" y="0"/>
          <a:ext cx="0" cy="0"/>
          <a:chOff x="0" y="0"/>
          <a:chExt cx="0" cy="0"/>
        </a:xfrm>
      </p:grpSpPr>
      <p:sp>
        <p:nvSpPr>
          <p:cNvPr id="11" name="Shape 35"/>
          <p:cNvSpPr/>
          <p:nvPr userDrawn="1"/>
        </p:nvSpPr>
        <p:spPr>
          <a:xfrm>
            <a:off x="3544" y="0"/>
            <a:ext cx="9144000" cy="5150608"/>
          </a:xfrm>
          <a:prstGeom prst="rect">
            <a:avLst/>
          </a:prstGeom>
          <a:blipFill dpi="0" rotWithShape="1">
            <a:blip r:embed="rId2">
              <a:alphaModFix amt="87000"/>
            </a:blip>
            <a:srcRect/>
            <a:tile tx="0" ty="0" sx="100000" sy="100000" flip="none" algn="tl"/>
          </a:blipFill>
          <a:ln w="12700">
            <a:miter lim="400000"/>
          </a:ln>
        </p:spPr>
        <p:txBody>
          <a:bodyPr lIns="0" tIns="0" rIns="0" bIns="0" anchor="ctr"/>
          <a:lstStyle/>
          <a:p>
            <a:pPr lvl="0">
              <a:defRPr sz="2400">
                <a:solidFill>
                  <a:srgbClr val="FFFFFF"/>
                </a:solidFill>
              </a:defRPr>
            </a:pPr>
            <a:endParaRPr sz="1500"/>
          </a:p>
        </p:txBody>
      </p:sp>
      <p:pic>
        <p:nvPicPr>
          <p:cNvPr id="21" name="Picture 20" descr="circles.png"/>
          <p:cNvPicPr>
            <a:picLocks noChangeAspect="1"/>
          </p:cNvPicPr>
          <p:nvPr userDrawn="1"/>
        </p:nvPicPr>
        <p:blipFill rotWithShape="1">
          <a:blip r:embed="rId3" cstate="print">
            <a:alphaModFix amt="25000"/>
            <a:duotone>
              <a:prstClr val="black"/>
              <a:schemeClr val="tx2">
                <a:tint val="45000"/>
                <a:satMod val="400000"/>
              </a:schemeClr>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a:ext>
            </a:extLst>
          </a:blip>
          <a:srcRect t="-371"/>
          <a:stretch/>
        </p:blipFill>
        <p:spPr>
          <a:xfrm>
            <a:off x="3544" y="0"/>
            <a:ext cx="3215487" cy="1720850"/>
          </a:xfrm>
          <a:prstGeom prst="rect">
            <a:avLst/>
          </a:prstGeom>
        </p:spPr>
      </p:pic>
      <p:pic>
        <p:nvPicPr>
          <p:cNvPr id="15" name="Picture 14" descr="Netskope HRZ Bar.jpg"/>
          <p:cNvPicPr>
            <a:picLocks/>
          </p:cNvPicPr>
          <p:nvPr userDrawn="1"/>
        </p:nvPicPr>
        <p:blipFill>
          <a:blip r:embed="rId5">
            <a:extLst>
              <a:ext uri="{28A0092B-C50C-407E-A947-70E740481C1C}">
                <a14:useLocalDpi xmlns:a14="http://schemas.microsoft.com/office/drawing/2010/main"/>
              </a:ext>
            </a:extLst>
          </a:blip>
          <a:stretch>
            <a:fillRect/>
          </a:stretch>
        </p:blipFill>
        <p:spPr>
          <a:xfrm>
            <a:off x="0" y="5096962"/>
            <a:ext cx="9161146" cy="61237"/>
          </a:xfrm>
          <a:prstGeom prst="rect">
            <a:avLst/>
          </a:prstGeom>
        </p:spPr>
      </p:pic>
      <p:sp>
        <p:nvSpPr>
          <p:cNvPr id="2" name="Title 1"/>
          <p:cNvSpPr>
            <a:spLocks noGrp="1"/>
          </p:cNvSpPr>
          <p:nvPr>
            <p:ph type="title" hasCustomPrompt="1"/>
          </p:nvPr>
        </p:nvSpPr>
        <p:spPr>
          <a:xfrm>
            <a:off x="724998" y="2063949"/>
            <a:ext cx="7772400" cy="742950"/>
          </a:xfrm>
        </p:spPr>
        <p:txBody>
          <a:bodyPr/>
          <a:lstStyle>
            <a:lvl1pPr algn="ctr">
              <a:defRPr/>
            </a:lvl1pPr>
          </a:lstStyle>
          <a:p>
            <a:r>
              <a:rPr lang="en-US" dirty="0" smtClean="0"/>
              <a:t>Click to edit title</a:t>
            </a:r>
            <a:endParaRPr lang="en-US" dirty="0"/>
          </a:p>
        </p:txBody>
      </p:sp>
      <p:pic>
        <p:nvPicPr>
          <p:cNvPr id="9" name="Picture 8" descr="NET_horizontal_fullcolor.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460342" y="420843"/>
            <a:ext cx="2103120" cy="329297"/>
          </a:xfrm>
          <a:prstGeom prst="rect">
            <a:avLst/>
          </a:prstGeom>
        </p:spPr>
      </p:pic>
      <p:sp>
        <p:nvSpPr>
          <p:cNvPr id="10" name="Subtitle 2"/>
          <p:cNvSpPr>
            <a:spLocks noGrp="1"/>
          </p:cNvSpPr>
          <p:nvPr>
            <p:ph type="subTitle" idx="1" hasCustomPrompt="1"/>
          </p:nvPr>
        </p:nvSpPr>
        <p:spPr>
          <a:xfrm>
            <a:off x="1410768" y="2846096"/>
            <a:ext cx="6401594" cy="274320"/>
          </a:xfrm>
        </p:spPr>
        <p:txBody>
          <a:bodyPr anchor="ctr" anchorCtr="0">
            <a:noAutofit/>
          </a:bodyPr>
          <a:lstStyle>
            <a:lvl1pPr marL="0" indent="0" algn="ctr">
              <a:spcBef>
                <a:spcPts val="0"/>
              </a:spcBef>
              <a:buNone/>
              <a:defRPr sz="1750">
                <a:solidFill>
                  <a:srgbClr val="3EB5D4"/>
                </a:solidFill>
              </a:defRPr>
            </a:lvl1pPr>
            <a:lvl2pPr marL="285750" indent="0" algn="ctr">
              <a:buNone/>
              <a:defRPr>
                <a:solidFill>
                  <a:schemeClr val="tx1">
                    <a:tint val="75000"/>
                  </a:schemeClr>
                </a:solidFill>
              </a:defRPr>
            </a:lvl2pPr>
            <a:lvl3pPr marL="571500" indent="0" algn="ctr">
              <a:buNone/>
              <a:defRPr>
                <a:solidFill>
                  <a:schemeClr val="tx1">
                    <a:tint val="75000"/>
                  </a:schemeClr>
                </a:solidFill>
              </a:defRPr>
            </a:lvl3pPr>
            <a:lvl4pPr marL="857250" indent="0" algn="ctr">
              <a:buNone/>
              <a:defRPr>
                <a:solidFill>
                  <a:schemeClr val="tx1">
                    <a:tint val="75000"/>
                  </a:schemeClr>
                </a:solidFill>
              </a:defRPr>
            </a:lvl4pPr>
            <a:lvl5pPr marL="1143000" indent="0" algn="ctr">
              <a:buNone/>
              <a:defRPr>
                <a:solidFill>
                  <a:schemeClr val="tx1">
                    <a:tint val="75000"/>
                  </a:schemeClr>
                </a:solidFill>
              </a:defRPr>
            </a:lvl5pPr>
            <a:lvl6pPr marL="1428750" indent="0" algn="ctr">
              <a:buNone/>
              <a:defRPr>
                <a:solidFill>
                  <a:schemeClr val="tx1">
                    <a:tint val="75000"/>
                  </a:schemeClr>
                </a:solidFill>
              </a:defRPr>
            </a:lvl6pPr>
            <a:lvl7pPr marL="1714500" indent="0" algn="ctr">
              <a:buNone/>
              <a:defRPr>
                <a:solidFill>
                  <a:schemeClr val="tx1">
                    <a:tint val="75000"/>
                  </a:schemeClr>
                </a:solidFill>
              </a:defRPr>
            </a:lvl7pPr>
            <a:lvl8pPr marL="2000250" indent="0" algn="ctr">
              <a:buNone/>
              <a:defRPr>
                <a:solidFill>
                  <a:schemeClr val="tx1">
                    <a:tint val="75000"/>
                  </a:schemeClr>
                </a:solidFill>
              </a:defRPr>
            </a:lvl8pPr>
            <a:lvl9pPr marL="2286000" indent="0" algn="ctr">
              <a:buNone/>
              <a:defRPr>
                <a:solidFill>
                  <a:schemeClr val="tx1">
                    <a:tint val="75000"/>
                  </a:schemeClr>
                </a:solidFill>
              </a:defRPr>
            </a:lvl9pPr>
          </a:lstStyle>
          <a:p>
            <a:r>
              <a:rPr lang="en-US" dirty="0" smtClean="0"/>
              <a:t>Click to edit subtitle</a:t>
            </a:r>
            <a:endParaRPr lang="en-US" dirty="0"/>
          </a:p>
        </p:txBody>
      </p:sp>
      <p:sp>
        <p:nvSpPr>
          <p:cNvPr id="12" name="Slide Number Placeholder 3"/>
          <p:cNvSpPr txBox="1">
            <a:spLocks/>
          </p:cNvSpPr>
          <p:nvPr userDrawn="1"/>
        </p:nvSpPr>
        <p:spPr>
          <a:xfrm>
            <a:off x="7187197" y="4825744"/>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153199240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2" name="Shape 35"/>
          <p:cNvSpPr/>
          <p:nvPr userDrawn="1"/>
        </p:nvSpPr>
        <p:spPr>
          <a:xfrm>
            <a:off x="3544" y="3476380"/>
            <a:ext cx="9144000" cy="1633403"/>
          </a:xfrm>
          <a:prstGeom prst="rect">
            <a:avLst/>
          </a:prstGeom>
          <a:blipFill>
            <a:blip r:embed="rId3"/>
          </a:blipFill>
          <a:ln w="12700">
            <a:miter lim="400000"/>
          </a:ln>
        </p:spPr>
        <p:txBody>
          <a:bodyPr lIns="0" tIns="0" rIns="0" bIns="0" anchor="ctr"/>
          <a:lstStyle/>
          <a:p>
            <a:pPr lvl="0">
              <a:defRPr sz="2400">
                <a:solidFill>
                  <a:srgbClr val="FFFFFF"/>
                </a:solidFill>
              </a:defRPr>
            </a:pPr>
            <a:endParaRPr sz="1500"/>
          </a:p>
        </p:txBody>
      </p:sp>
      <p:sp>
        <p:nvSpPr>
          <p:cNvPr id="19" name="Shape 64"/>
          <p:cNvSpPr/>
          <p:nvPr userDrawn="1"/>
        </p:nvSpPr>
        <p:spPr>
          <a:xfrm>
            <a:off x="808" y="5110125"/>
            <a:ext cx="3056382" cy="40483"/>
          </a:xfrm>
          <a:prstGeom prst="rect">
            <a:avLst/>
          </a:prstGeom>
          <a:blipFill>
            <a:blip r:embed="rId4"/>
          </a:blipFill>
          <a:ln w="12700">
            <a:miter lim="400000"/>
          </a:ln>
        </p:spPr>
        <p:txBody>
          <a:bodyPr lIns="0" tIns="0" rIns="0" bIns="0" anchor="ctr"/>
          <a:lstStyle/>
          <a:p>
            <a:pPr lvl="0">
              <a:defRPr sz="2600">
                <a:solidFill>
                  <a:srgbClr val="FFFFFF"/>
                </a:solidFill>
              </a:defRPr>
            </a:pPr>
            <a:endParaRPr sz="1625"/>
          </a:p>
        </p:txBody>
      </p:sp>
      <p:sp>
        <p:nvSpPr>
          <p:cNvPr id="22" name="Shape 65"/>
          <p:cNvSpPr/>
          <p:nvPr userDrawn="1"/>
        </p:nvSpPr>
        <p:spPr>
          <a:xfrm>
            <a:off x="3060164" y="5110126"/>
            <a:ext cx="3044952" cy="40482"/>
          </a:xfrm>
          <a:prstGeom prst="rect">
            <a:avLst/>
          </a:prstGeom>
          <a:blipFill>
            <a:blip r:embed="rId5"/>
          </a:blipFill>
          <a:ln w="12700">
            <a:miter lim="400000"/>
          </a:ln>
        </p:spPr>
        <p:txBody>
          <a:bodyPr lIns="0" tIns="0" rIns="0" bIns="0" anchor="ctr"/>
          <a:lstStyle/>
          <a:p>
            <a:pPr lvl="0">
              <a:defRPr sz="2600">
                <a:solidFill>
                  <a:srgbClr val="FFFFFF"/>
                </a:solidFill>
              </a:defRPr>
            </a:pPr>
            <a:endParaRPr sz="1625"/>
          </a:p>
        </p:txBody>
      </p:sp>
      <p:sp>
        <p:nvSpPr>
          <p:cNvPr id="23" name="Shape 66"/>
          <p:cNvSpPr/>
          <p:nvPr userDrawn="1"/>
        </p:nvSpPr>
        <p:spPr>
          <a:xfrm>
            <a:off x="6107443" y="5110125"/>
            <a:ext cx="3044952" cy="40483"/>
          </a:xfrm>
          <a:prstGeom prst="rect">
            <a:avLst/>
          </a:prstGeom>
          <a:blipFill>
            <a:blip r:embed="rId6"/>
          </a:blipFill>
          <a:ln w="12700">
            <a:miter lim="400000"/>
          </a:ln>
        </p:spPr>
        <p:txBody>
          <a:bodyPr lIns="0" tIns="0" rIns="0" bIns="0" anchor="ctr"/>
          <a:lstStyle/>
          <a:p>
            <a:pPr lvl="0">
              <a:defRPr sz="2600">
                <a:solidFill>
                  <a:srgbClr val="FFFFFF"/>
                </a:solidFill>
              </a:defRPr>
            </a:pPr>
            <a:endParaRPr sz="1625"/>
          </a:p>
        </p:txBody>
      </p:sp>
      <p:pic>
        <p:nvPicPr>
          <p:cNvPr id="10" name="Picture 9" descr="circles.png"/>
          <p:cNvPicPr>
            <a:picLocks noChangeAspect="1"/>
          </p:cNvPicPr>
          <p:nvPr userDrawn="1"/>
        </p:nvPicPr>
        <p:blipFill rotWithShape="1">
          <a:blip r:embed="rId7" cstate="print">
            <a:alphaModFix amt="25000"/>
            <a:extLst>
              <a:ext uri="{28A0092B-C50C-407E-A947-70E740481C1C}">
                <a14:useLocalDpi xmlns:a14="http://schemas.microsoft.com/office/drawing/2010/main"/>
              </a:ext>
            </a:extLst>
          </a:blip>
          <a:srcRect l="25709"/>
          <a:stretch/>
        </p:blipFill>
        <p:spPr>
          <a:xfrm>
            <a:off x="0" y="6350"/>
            <a:ext cx="3219031" cy="1714500"/>
          </a:xfrm>
          <a:prstGeom prst="rect">
            <a:avLst/>
          </a:prstGeom>
        </p:spPr>
      </p:pic>
      <p:pic>
        <p:nvPicPr>
          <p:cNvPr id="9" name="Picture 8" descr="NET_horizontal_fullcolor.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460342" y="420843"/>
            <a:ext cx="2103120" cy="329297"/>
          </a:xfrm>
          <a:prstGeom prst="rect">
            <a:avLst/>
          </a:prstGeom>
        </p:spPr>
      </p:pic>
      <p:sp>
        <p:nvSpPr>
          <p:cNvPr id="2" name="Title 1"/>
          <p:cNvSpPr>
            <a:spLocks noGrp="1"/>
          </p:cNvSpPr>
          <p:nvPr>
            <p:ph type="title" hasCustomPrompt="1"/>
          </p:nvPr>
        </p:nvSpPr>
        <p:spPr>
          <a:xfrm>
            <a:off x="685800" y="3926205"/>
            <a:ext cx="7772400" cy="742950"/>
          </a:xfrm>
        </p:spPr>
        <p:txBody>
          <a:bodyPr/>
          <a:lstStyle>
            <a:lvl1pPr algn="ctr">
              <a:defRPr/>
            </a:lvl1pPr>
          </a:lstStyle>
          <a:p>
            <a:r>
              <a:rPr lang="en-US" dirty="0" smtClean="0"/>
              <a:t>Click to edit section title</a:t>
            </a:r>
            <a:endParaRPr lang="en-US" dirty="0"/>
          </a:p>
        </p:txBody>
      </p:sp>
      <p:sp>
        <p:nvSpPr>
          <p:cNvPr id="11" name="Slide Number Placeholder 3"/>
          <p:cNvSpPr txBox="1">
            <a:spLocks/>
          </p:cNvSpPr>
          <p:nvPr userDrawn="1"/>
        </p:nvSpPr>
        <p:spPr>
          <a:xfrm>
            <a:off x="7187197" y="4825744"/>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121029107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mage with Caption 1">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0" y="3255682"/>
            <a:ext cx="9144000" cy="1389625"/>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6"/>
          </a:p>
        </p:txBody>
      </p:sp>
      <p:sp>
        <p:nvSpPr>
          <p:cNvPr id="6" name="Title 5"/>
          <p:cNvSpPr>
            <a:spLocks noGrp="1"/>
          </p:cNvSpPr>
          <p:nvPr>
            <p:ph type="title" hasCustomPrompt="1"/>
          </p:nvPr>
        </p:nvSpPr>
        <p:spPr>
          <a:xfrm>
            <a:off x="457200" y="3537585"/>
            <a:ext cx="8229600" cy="857250"/>
          </a:xfrm>
        </p:spPr>
        <p:txBody>
          <a:bodyPr/>
          <a:lstStyle>
            <a:lvl1pPr algn="ctr">
              <a:defRPr/>
            </a:lvl1pPr>
          </a:lstStyle>
          <a:p>
            <a:r>
              <a:rPr lang="en-US" dirty="0" smtClean="0"/>
              <a:t>Transition Slide 1</a:t>
            </a:r>
            <a:endParaRPr lang="en-US" dirty="0"/>
          </a:p>
        </p:txBody>
      </p:sp>
      <p:sp>
        <p:nvSpPr>
          <p:cNvPr id="8" name="Slide Number Placeholder 3"/>
          <p:cNvSpPr txBox="1">
            <a:spLocks/>
          </p:cNvSpPr>
          <p:nvPr userDrawn="1"/>
        </p:nvSpPr>
        <p:spPr>
          <a:xfrm>
            <a:off x="7187197" y="4825744"/>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95884260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with Caption 2">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52163" cy="1311803"/>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6"/>
          </a:p>
        </p:txBody>
      </p:sp>
      <p:sp>
        <p:nvSpPr>
          <p:cNvPr id="2" name="Title 1"/>
          <p:cNvSpPr>
            <a:spLocks noGrp="1"/>
          </p:cNvSpPr>
          <p:nvPr>
            <p:ph type="title" hasCustomPrompt="1"/>
          </p:nvPr>
        </p:nvSpPr>
        <p:spPr/>
        <p:txBody>
          <a:bodyPr/>
          <a:lstStyle>
            <a:lvl1pPr algn="ctr">
              <a:defRPr/>
            </a:lvl1pPr>
          </a:lstStyle>
          <a:p>
            <a:r>
              <a:rPr lang="en-US" dirty="0" smtClean="0"/>
              <a:t>Transition Slide 2</a:t>
            </a:r>
            <a:endParaRPr lang="en-US" dirty="0"/>
          </a:p>
        </p:txBody>
      </p:sp>
      <p:sp>
        <p:nvSpPr>
          <p:cNvPr id="7" name="Slide Number Placeholder 3"/>
          <p:cNvSpPr txBox="1">
            <a:spLocks/>
          </p:cNvSpPr>
          <p:nvPr userDrawn="1"/>
        </p:nvSpPr>
        <p:spPr>
          <a:xfrm>
            <a:off x="7187197" y="4825744"/>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solidFill>
                  <a:schemeClr val="bg1"/>
                </a:solidFill>
                <a:latin typeface="Arial"/>
                <a:cs typeface="Arial"/>
              </a:rPr>
              <a:t>2016</a:t>
            </a:r>
            <a:r>
              <a:rPr lang="en-US" sz="750" b="1" i="0" baseline="0" dirty="0" smtClean="0">
                <a:solidFill>
                  <a:schemeClr val="bg1"/>
                </a:solidFill>
                <a:latin typeface="Arial"/>
                <a:cs typeface="Arial"/>
              </a:rPr>
              <a:t> © Netskope. All rights reserved.</a:t>
            </a:r>
            <a:endParaRPr lang="en-US" sz="750" b="1" i="0" dirty="0">
              <a:solidFill>
                <a:schemeClr val="bg1"/>
              </a:solidFill>
              <a:latin typeface="Arial"/>
              <a:cs typeface="Arial"/>
            </a:endParaRPr>
          </a:p>
        </p:txBody>
      </p:sp>
    </p:spTree>
    <p:extLst>
      <p:ext uri="{BB962C8B-B14F-4D97-AF65-F5344CB8AC3E}">
        <p14:creationId xmlns:p14="http://schemas.microsoft.com/office/powerpoint/2010/main" val="165611966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a:t>
            </a:r>
            <a:endParaRPr lang="en-US" dirty="0"/>
          </a:p>
        </p:txBody>
      </p:sp>
      <p:sp>
        <p:nvSpPr>
          <p:cNvPr id="7" name="TextBox 6"/>
          <p:cNvSpPr txBox="1"/>
          <p:nvPr userDrawn="1"/>
        </p:nvSpPr>
        <p:spPr>
          <a:xfrm>
            <a:off x="6162142" y="606415"/>
            <a:ext cx="184731" cy="248658"/>
          </a:xfrm>
          <a:prstGeom prst="rect">
            <a:avLst/>
          </a:prstGeom>
          <a:noFill/>
        </p:spPr>
        <p:txBody>
          <a:bodyPr wrap="none" rtlCol="0">
            <a:spAutoFit/>
          </a:bodyPr>
          <a:lstStyle/>
          <a:p>
            <a:endParaRPr lang="en-US" sz="1016" dirty="0"/>
          </a:p>
        </p:txBody>
      </p:sp>
      <p:sp>
        <p:nvSpPr>
          <p:cNvPr id="5" name="Text Placeholder 4"/>
          <p:cNvSpPr>
            <a:spLocks noGrp="1"/>
          </p:cNvSpPr>
          <p:nvPr>
            <p:ph type="body" sz="quarter" idx="13" hasCustomPrompt="1"/>
          </p:nvPr>
        </p:nvSpPr>
        <p:spPr>
          <a:xfrm>
            <a:off x="457399" y="971550"/>
            <a:ext cx="8229203" cy="3873500"/>
          </a:xfrm>
        </p:spPr>
        <p:txBody>
          <a:bodyPr/>
          <a:lstStyle/>
          <a:p>
            <a:r>
              <a:rPr lang="en-US" dirty="0" smtClean="0"/>
              <a:t>Sample text</a:t>
            </a:r>
          </a:p>
          <a:p>
            <a:pPr lvl="1"/>
            <a:r>
              <a:rPr lang="en-US" dirty="0" smtClean="0"/>
              <a:t>Sample text</a:t>
            </a:r>
          </a:p>
          <a:p>
            <a:pPr lvl="2"/>
            <a:r>
              <a:rPr lang="en-US" dirty="0" smtClean="0"/>
              <a:t>Sample text</a:t>
            </a:r>
          </a:p>
          <a:p>
            <a:pPr lvl="3"/>
            <a:r>
              <a:rPr lang="en-US" dirty="0" smtClean="0"/>
              <a:t>Sample text</a:t>
            </a:r>
          </a:p>
          <a:p>
            <a:pPr lvl="4"/>
            <a:r>
              <a:rPr lang="en-US" dirty="0" smtClean="0"/>
              <a:t>Sample text</a:t>
            </a:r>
            <a:endParaRPr lang="en-US" dirty="0"/>
          </a:p>
        </p:txBody>
      </p:sp>
      <p:sp>
        <p:nvSpPr>
          <p:cNvPr id="8" name="Slide Number Placeholder 3"/>
          <p:cNvSpPr>
            <a:spLocks noGrp="1"/>
          </p:cNvSpPr>
          <p:nvPr>
            <p:ph type="sldNum" sz="quarter" idx="4"/>
          </p:nvPr>
        </p:nvSpPr>
        <p:spPr>
          <a:xfrm>
            <a:off x="6553399" y="4922838"/>
            <a:ext cx="2133203" cy="119880"/>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Tree>
    <p:extLst>
      <p:ext uri="{BB962C8B-B14F-4D97-AF65-F5344CB8AC3E}">
        <p14:creationId xmlns:p14="http://schemas.microsoft.com/office/powerpoint/2010/main" val="165603503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a:t>
            </a:r>
            <a:endParaRPr lang="en-US" dirty="0"/>
          </a:p>
        </p:txBody>
      </p:sp>
      <p:sp>
        <p:nvSpPr>
          <p:cNvPr id="4" name="Text Placeholder 3"/>
          <p:cNvSpPr>
            <a:spLocks noGrp="1"/>
          </p:cNvSpPr>
          <p:nvPr>
            <p:ph type="body" sz="quarter" idx="13" hasCustomPrompt="1"/>
          </p:nvPr>
        </p:nvSpPr>
        <p:spPr>
          <a:xfrm>
            <a:off x="457399" y="970955"/>
            <a:ext cx="3991570" cy="3855045"/>
          </a:xfrm>
        </p:spPr>
        <p:txBody>
          <a:bodyPr/>
          <a:lstStyle/>
          <a:p>
            <a:r>
              <a:rPr lang="en-US" dirty="0" smtClean="0"/>
              <a:t>Sample text</a:t>
            </a:r>
          </a:p>
          <a:p>
            <a:pPr lvl="1"/>
            <a:r>
              <a:rPr lang="en-US" dirty="0" smtClean="0"/>
              <a:t>Sample text</a:t>
            </a:r>
          </a:p>
          <a:p>
            <a:pPr lvl="2"/>
            <a:r>
              <a:rPr lang="en-US" dirty="0" smtClean="0"/>
              <a:t>Sample text</a:t>
            </a:r>
          </a:p>
          <a:p>
            <a:pPr lvl="3"/>
            <a:r>
              <a:rPr lang="en-US" dirty="0" smtClean="0"/>
              <a:t>Sample text</a:t>
            </a:r>
          </a:p>
          <a:p>
            <a:pPr lvl="4"/>
            <a:r>
              <a:rPr lang="en-US" dirty="0" smtClean="0"/>
              <a:t>Sample text</a:t>
            </a:r>
            <a:endParaRPr lang="en-US" dirty="0"/>
          </a:p>
        </p:txBody>
      </p:sp>
      <p:sp>
        <p:nvSpPr>
          <p:cNvPr id="9" name="Picture Placeholder 8"/>
          <p:cNvSpPr>
            <a:spLocks noGrp="1"/>
          </p:cNvSpPr>
          <p:nvPr>
            <p:ph type="pic" sz="quarter" idx="14" hasCustomPrompt="1"/>
          </p:nvPr>
        </p:nvSpPr>
        <p:spPr>
          <a:xfrm>
            <a:off x="4693047" y="970955"/>
            <a:ext cx="3993753" cy="3855231"/>
          </a:xfrm>
        </p:spPr>
        <p:txBody>
          <a:bodyPr anchor="ctr" anchorCtr="0"/>
          <a:lstStyle>
            <a:lvl1pPr marL="0" indent="0" algn="ctr">
              <a:buNone/>
              <a:defRPr baseline="0"/>
            </a:lvl1pPr>
          </a:lstStyle>
          <a:p>
            <a:r>
              <a:rPr lang="en-US" dirty="0" smtClean="0"/>
              <a:t>Insert Image</a:t>
            </a:r>
            <a:endParaRPr lang="en-US" dirty="0"/>
          </a:p>
        </p:txBody>
      </p:sp>
      <p:sp>
        <p:nvSpPr>
          <p:cNvPr id="6" name="Slide Number Placeholder 3"/>
          <p:cNvSpPr>
            <a:spLocks noGrp="1"/>
          </p:cNvSpPr>
          <p:nvPr>
            <p:ph type="sldNum" sz="quarter" idx="4"/>
          </p:nvPr>
        </p:nvSpPr>
        <p:spPr>
          <a:xfrm>
            <a:off x="6553399" y="4922838"/>
            <a:ext cx="2133203" cy="119880"/>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Tree>
    <p:extLst>
      <p:ext uri="{BB962C8B-B14F-4D97-AF65-F5344CB8AC3E}">
        <p14:creationId xmlns:p14="http://schemas.microsoft.com/office/powerpoint/2010/main" val="170540277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a:t>
            </a:r>
            <a:endParaRPr lang="en-US" dirty="0"/>
          </a:p>
        </p:txBody>
      </p:sp>
      <p:sp>
        <p:nvSpPr>
          <p:cNvPr id="7" name="Content Placeholder 3"/>
          <p:cNvSpPr>
            <a:spLocks noGrp="1"/>
          </p:cNvSpPr>
          <p:nvPr>
            <p:ph sz="quarter" idx="13" hasCustomPrompt="1"/>
          </p:nvPr>
        </p:nvSpPr>
        <p:spPr>
          <a:xfrm>
            <a:off x="457399" y="971550"/>
            <a:ext cx="8229203" cy="3886200"/>
          </a:xfrm>
        </p:spPr>
        <p:txBody>
          <a:bodyPr/>
          <a:lstStyle>
            <a:lvl1pPr marL="0" indent="0">
              <a:buNone/>
              <a:defRPr baseline="0"/>
            </a:lvl1pPr>
          </a:lstStyle>
          <a:p>
            <a:pPr lvl="0"/>
            <a:r>
              <a:rPr lang="en-US" dirty="0" smtClean="0"/>
              <a:t>Click icons to add content</a:t>
            </a:r>
            <a:endParaRPr lang="en-US" dirty="0"/>
          </a:p>
        </p:txBody>
      </p:sp>
      <p:sp>
        <p:nvSpPr>
          <p:cNvPr id="8" name="Slide Number Placeholder 3"/>
          <p:cNvSpPr>
            <a:spLocks noGrp="1"/>
          </p:cNvSpPr>
          <p:nvPr>
            <p:ph type="sldNum" sz="quarter" idx="4"/>
          </p:nvPr>
        </p:nvSpPr>
        <p:spPr>
          <a:xfrm>
            <a:off x="6553399" y="4922838"/>
            <a:ext cx="2133203" cy="119880"/>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Tree>
    <p:extLst>
      <p:ext uri="{BB962C8B-B14F-4D97-AF65-F5344CB8AC3E}">
        <p14:creationId xmlns:p14="http://schemas.microsoft.com/office/powerpoint/2010/main" val="280831818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3" name="Rectangle 2"/>
          <p:cNvSpPr/>
          <p:nvPr userDrawn="1"/>
        </p:nvSpPr>
        <p:spPr>
          <a:xfrm>
            <a:off x="2" y="4915285"/>
            <a:ext cx="9149935" cy="24261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7"/>
          <p:cNvSpPr>
            <a:spLocks noGrp="1"/>
          </p:cNvSpPr>
          <p:nvPr>
            <p:ph type="ftr" sz="quarter" idx="3"/>
          </p:nvPr>
        </p:nvSpPr>
        <p:spPr>
          <a:xfrm>
            <a:off x="3106396" y="4884975"/>
            <a:ext cx="2895600" cy="274637"/>
          </a:xfrm>
          <a:prstGeom prst="rect">
            <a:avLst/>
          </a:prstGeom>
        </p:spPr>
        <p:txBody>
          <a:bodyPr vert="horz" lIns="91440" tIns="45720" rIns="91440" bIns="45720" rtlCol="0" anchor="ctr"/>
          <a:lstStyle>
            <a:lvl1pPr algn="ctr">
              <a:defRPr sz="800">
                <a:solidFill>
                  <a:srgbClr val="ABADB5"/>
                </a:solidFill>
              </a:defRPr>
            </a:lvl1pPr>
          </a:lstStyle>
          <a:p>
            <a:r>
              <a:rPr lang="hr-HR" dirty="0" smtClean="0"/>
              <a:t>© 2016 Netskope. All Rights Reserved.</a:t>
            </a:r>
            <a:endParaRPr lang="en-US" dirty="0"/>
          </a:p>
        </p:txBody>
      </p:sp>
      <p:pic>
        <p:nvPicPr>
          <p:cNvPr id="9" name="Picture 8" descr="NSK-logos-darkbkg-primary-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136" y="6615693"/>
            <a:ext cx="1007534" cy="178203"/>
          </a:xfrm>
          <a:prstGeom prst="rect">
            <a:avLst/>
          </a:prstGeom>
        </p:spPr>
      </p:pic>
      <p:pic>
        <p:nvPicPr>
          <p:cNvPr id="11" name="Picture 10" descr="NSK-logos-darkbkg-primary-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9536" y="6768093"/>
            <a:ext cx="1007534" cy="178203"/>
          </a:xfrm>
          <a:prstGeom prst="rect">
            <a:avLst/>
          </a:prstGeom>
        </p:spPr>
      </p:pic>
      <p:pic>
        <p:nvPicPr>
          <p:cNvPr id="13" name="Picture 12" descr="NSK-logos-darkbkg-primary-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7" y="4956830"/>
            <a:ext cx="876293" cy="154991"/>
          </a:xfrm>
          <a:prstGeom prst="rect">
            <a:avLst/>
          </a:prstGeom>
        </p:spPr>
      </p:pic>
      <p:sp>
        <p:nvSpPr>
          <p:cNvPr id="6" name="Rectangle 5"/>
          <p:cNvSpPr/>
          <p:nvPr userDrawn="1"/>
        </p:nvSpPr>
        <p:spPr>
          <a:xfrm>
            <a:off x="0" y="0"/>
            <a:ext cx="101600" cy="990600"/>
          </a:xfrm>
          <a:prstGeom prst="rect">
            <a:avLst/>
          </a:prstGeom>
          <a:solidFill>
            <a:srgbClr val="FC63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C6307"/>
              </a:solidFill>
            </a:endParaRPr>
          </a:p>
        </p:txBody>
      </p:sp>
      <p:sp>
        <p:nvSpPr>
          <p:cNvPr id="14" name="Title 1"/>
          <p:cNvSpPr>
            <a:spLocks noGrp="1"/>
          </p:cNvSpPr>
          <p:nvPr>
            <p:ph type="title"/>
          </p:nvPr>
        </p:nvSpPr>
        <p:spPr>
          <a:xfrm>
            <a:off x="473561" y="246143"/>
            <a:ext cx="5985234" cy="457286"/>
          </a:xfrm>
        </p:spPr>
        <p:txBody>
          <a:bodyPr>
            <a:normAutofit/>
          </a:bodyPr>
          <a:lstStyle>
            <a:lvl1pPr algn="l">
              <a:defRPr sz="2600">
                <a:solidFill>
                  <a:schemeClr val="accent3"/>
                </a:solidFill>
              </a:defRPr>
            </a:lvl1pPr>
          </a:lstStyle>
          <a:p>
            <a:r>
              <a:rPr lang="en-US" smtClean="0"/>
              <a:t>Click to edit Master title style</a:t>
            </a:r>
            <a:endParaRPr lang="en-US" dirty="0"/>
          </a:p>
        </p:txBody>
      </p:sp>
      <p:sp>
        <p:nvSpPr>
          <p:cNvPr id="15" name="Slide Number Placeholder 5"/>
          <p:cNvSpPr>
            <a:spLocks noGrp="1"/>
          </p:cNvSpPr>
          <p:nvPr>
            <p:ph type="sldNum" sz="quarter" idx="4"/>
          </p:nvPr>
        </p:nvSpPr>
        <p:spPr>
          <a:xfrm>
            <a:off x="8062701" y="4908479"/>
            <a:ext cx="713347" cy="273844"/>
          </a:xfrm>
          <a:prstGeom prst="rect">
            <a:avLst/>
          </a:prstGeom>
        </p:spPr>
        <p:txBody>
          <a:bodyPr/>
          <a:lstStyle>
            <a:lvl1pPr algn="r">
              <a:defRPr sz="1100" b="0" i="0">
                <a:solidFill>
                  <a:srgbClr val="FFFFFF"/>
                </a:solidFill>
                <a:latin typeface="Arial"/>
                <a:cs typeface="Arial"/>
              </a:defRPr>
            </a:lvl1pPr>
          </a:lstStyle>
          <a:p>
            <a:fld id="{535C30B2-4731-1440-AB4B-B0252749269D}" type="slidenum">
              <a:rPr lang="en-US" smtClean="0"/>
              <a:pPr/>
              <a:t>‹#›</a:t>
            </a:fld>
            <a:endParaRPr lang="en-US" dirty="0"/>
          </a:p>
        </p:txBody>
      </p:sp>
    </p:spTree>
    <p:extLst>
      <p:ext uri="{BB962C8B-B14F-4D97-AF65-F5344CB8AC3E}">
        <p14:creationId xmlns:p14="http://schemas.microsoft.com/office/powerpoint/2010/main" val="635311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1.jpeg"/><Relationship Id="rId5"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3.xml"/><Relationship Id="rId7" Type="http://schemas.openxmlformats.org/officeDocument/2006/relationships/image" Target="../media/image1.jpeg"/><Relationship Id="rId8"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5.xml"/><Relationship Id="rId5" Type="http://schemas.openxmlformats.org/officeDocument/2006/relationships/image" Target="../media/image1.jpeg"/><Relationship Id="rId6"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002" y="61427"/>
            <a:ext cx="8229600" cy="857250"/>
          </a:xfrm>
          <a:prstGeom prst="rect">
            <a:avLst/>
          </a:prstGeom>
        </p:spPr>
        <p:txBody>
          <a:bodyPr vert="horz" lIns="130622" tIns="65311" rIns="130622" bIns="65311"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984250"/>
            <a:ext cx="8229402" cy="3861606"/>
          </a:xfrm>
          <a:prstGeom prst="rect">
            <a:avLst/>
          </a:prstGeom>
        </p:spPr>
        <p:txBody>
          <a:bodyPr vert="horz" lIns="130622" tIns="65311" rIns="130622" bIns="65311" rtlCol="0">
            <a:normAutofit/>
          </a:bodyPr>
          <a:lstStyle/>
          <a:p>
            <a:r>
              <a:rPr lang="en-US" dirty="0" smtClean="0"/>
              <a:t>Sample text</a:t>
            </a:r>
          </a:p>
          <a:p>
            <a:pPr lvl="1"/>
            <a:r>
              <a:rPr lang="en-US" dirty="0" smtClean="0"/>
              <a:t>Sample text</a:t>
            </a:r>
          </a:p>
          <a:p>
            <a:pPr lvl="2"/>
            <a:r>
              <a:rPr lang="en-US" dirty="0" smtClean="0"/>
              <a:t>Sample text</a:t>
            </a:r>
          </a:p>
          <a:p>
            <a:pPr lvl="3"/>
            <a:r>
              <a:rPr lang="en-US" dirty="0" smtClean="0"/>
              <a:t>Sample text</a:t>
            </a:r>
          </a:p>
          <a:p>
            <a:pPr lvl="4"/>
            <a:r>
              <a:rPr lang="en-US" dirty="0" smtClean="0"/>
              <a:t>Sample text</a:t>
            </a:r>
            <a:endParaRPr lang="en-US" dirty="0"/>
          </a:p>
        </p:txBody>
      </p:sp>
      <p:pic>
        <p:nvPicPr>
          <p:cNvPr id="5" name="Picture 4" descr="Netskope HRZ Bar.jpg"/>
          <p:cNvPicPr>
            <a:picLocks/>
          </p:cNvPicPr>
          <p:nvPr userDrawn="1"/>
        </p:nvPicPr>
        <p:blipFill>
          <a:blip r:embed="rId5">
            <a:extLst>
              <a:ext uri="{28A0092B-C50C-407E-A947-70E740481C1C}">
                <a14:useLocalDpi xmlns:a14="http://schemas.microsoft.com/office/drawing/2010/main"/>
              </a:ext>
            </a:extLst>
          </a:blip>
          <a:stretch>
            <a:fillRect/>
          </a:stretch>
        </p:blipFill>
        <p:spPr>
          <a:xfrm>
            <a:off x="0" y="0"/>
            <a:ext cx="9161146" cy="61237"/>
          </a:xfrm>
          <a:prstGeom prst="rect">
            <a:avLst/>
          </a:prstGeom>
        </p:spPr>
      </p:pic>
      <p:pic>
        <p:nvPicPr>
          <p:cNvPr id="9" name="Picture 8" descr="NET_horizontal_fullcolor.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13" name="Slide Number Placeholder 3"/>
          <p:cNvSpPr>
            <a:spLocks noGrp="1"/>
          </p:cNvSpPr>
          <p:nvPr>
            <p:ph type="sldNum" sz="quarter" idx="4"/>
          </p:nvPr>
        </p:nvSpPr>
        <p:spPr>
          <a:xfrm>
            <a:off x="6553399" y="4922838"/>
            <a:ext cx="2133203" cy="119880"/>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14"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3000414079"/>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61" r:id="rId3"/>
  </p:sldLayoutIdLst>
  <p:timing>
    <p:tnLst>
      <p:par>
        <p:cTn xmlns:p14="http://schemas.microsoft.com/office/powerpoint/2010/main" id="1" dur="indefinite" restart="never" nodeType="tmRoot"/>
      </p:par>
    </p:tnLst>
  </p:timing>
  <p:hf hdr="0" ftr="0" dt="0"/>
  <p:txStyles>
    <p:titleStyle>
      <a:lvl1pPr algn="l" defTabSz="408194" rtl="0" eaLnBrk="1" latinLnBrk="0" hangingPunct="1">
        <a:spcBef>
          <a:spcPct val="0"/>
        </a:spcBef>
        <a:buNone/>
        <a:defRPr sz="3375" b="0" kern="1200" baseline="0">
          <a:solidFill>
            <a:srgbClr val="434347"/>
          </a:solidFill>
          <a:latin typeface="Arial"/>
          <a:ea typeface="필기체"/>
          <a:cs typeface="Arial"/>
        </a:defRPr>
      </a:lvl1pPr>
    </p:titleStyle>
    <p:bodyStyle>
      <a:lvl1pPr marL="306146" indent="-306146" algn="l" defTabSz="408194" rtl="0" eaLnBrk="1" latinLnBrk="0" hangingPunct="1">
        <a:spcBef>
          <a:spcPct val="20000"/>
        </a:spcBef>
        <a:buFont typeface="Arial"/>
        <a:buChar char="•"/>
        <a:defRPr sz="2250" kern="1200">
          <a:solidFill>
            <a:schemeClr val="tx1"/>
          </a:solidFill>
          <a:latin typeface="Arial"/>
          <a:ea typeface="+mn-ea"/>
          <a:cs typeface="Arial"/>
        </a:defRPr>
      </a:lvl1pPr>
      <a:lvl2pPr marL="663315" indent="-255121" algn="l" defTabSz="408194" rtl="0" eaLnBrk="1" latinLnBrk="0" hangingPunct="1">
        <a:spcBef>
          <a:spcPct val="20000"/>
        </a:spcBef>
        <a:buFont typeface="Arial"/>
        <a:buChar char="–"/>
        <a:defRPr sz="1750" kern="1200">
          <a:solidFill>
            <a:schemeClr val="tx1"/>
          </a:solidFill>
          <a:latin typeface="Arial"/>
          <a:ea typeface="+mn-ea"/>
          <a:cs typeface="Arial"/>
        </a:defRPr>
      </a:lvl2pPr>
      <a:lvl3pPr marL="1020485" indent="-204097" algn="l" defTabSz="408194" rtl="0" eaLnBrk="1" latinLnBrk="0" hangingPunct="1">
        <a:spcBef>
          <a:spcPct val="20000"/>
        </a:spcBef>
        <a:buFont typeface="Arial"/>
        <a:buChar char="•"/>
        <a:defRPr sz="1500" kern="1200">
          <a:solidFill>
            <a:schemeClr val="tx1"/>
          </a:solidFill>
          <a:latin typeface="Arial"/>
          <a:ea typeface="+mn-ea"/>
          <a:cs typeface="Arial"/>
        </a:defRPr>
      </a:lvl3pPr>
      <a:lvl4pPr marL="1428679" indent="-204097" algn="l" defTabSz="408194" rtl="0" eaLnBrk="1" latinLnBrk="0" hangingPunct="1">
        <a:spcBef>
          <a:spcPct val="20000"/>
        </a:spcBef>
        <a:buFont typeface="Arial"/>
        <a:buChar char="–"/>
        <a:defRPr sz="1250" kern="1200">
          <a:solidFill>
            <a:schemeClr val="tx1"/>
          </a:solidFill>
          <a:latin typeface="Arial"/>
          <a:ea typeface="+mn-ea"/>
          <a:cs typeface="Arial"/>
        </a:defRPr>
      </a:lvl4pPr>
      <a:lvl5pPr marL="1836873" indent="-204097" algn="l" defTabSz="408194" rtl="0" eaLnBrk="1" latinLnBrk="0" hangingPunct="1">
        <a:spcBef>
          <a:spcPct val="20000"/>
        </a:spcBef>
        <a:buFont typeface="Arial"/>
        <a:buChar char="»"/>
        <a:defRPr sz="1250" kern="1200" baseline="0">
          <a:solidFill>
            <a:schemeClr val="tx1"/>
          </a:solidFill>
          <a:latin typeface="Arial"/>
          <a:ea typeface="+mn-ea"/>
          <a:cs typeface="Arial"/>
        </a:defRPr>
      </a:lvl5pPr>
      <a:lvl6pPr marL="2245066" indent="-204097" algn="l" defTabSz="408194" rtl="0" eaLnBrk="1" latinLnBrk="0" hangingPunct="1">
        <a:spcBef>
          <a:spcPct val="20000"/>
        </a:spcBef>
        <a:buFont typeface="Arial"/>
        <a:buChar char="•"/>
        <a:defRPr sz="1813"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13"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13"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08194" rtl="0" eaLnBrk="1" latinLnBrk="0" hangingPunct="1">
        <a:defRPr sz="1625" kern="1200">
          <a:solidFill>
            <a:schemeClr val="tx1"/>
          </a:solidFill>
          <a:latin typeface="+mn-lt"/>
          <a:ea typeface="+mn-ea"/>
          <a:cs typeface="+mn-cs"/>
        </a:defRPr>
      </a:lvl1pPr>
      <a:lvl2pPr marL="408194" algn="l" defTabSz="408194" rtl="0" eaLnBrk="1" latinLnBrk="0" hangingPunct="1">
        <a:defRPr sz="1625" kern="1200">
          <a:solidFill>
            <a:schemeClr val="tx1"/>
          </a:solidFill>
          <a:latin typeface="+mn-lt"/>
          <a:ea typeface="+mn-ea"/>
          <a:cs typeface="+mn-cs"/>
        </a:defRPr>
      </a:lvl2pPr>
      <a:lvl3pPr marL="816388" algn="l" defTabSz="408194" rtl="0" eaLnBrk="1" latinLnBrk="0" hangingPunct="1">
        <a:defRPr sz="1625" kern="1200">
          <a:solidFill>
            <a:schemeClr val="tx1"/>
          </a:solidFill>
          <a:latin typeface="+mn-lt"/>
          <a:ea typeface="+mn-ea"/>
          <a:cs typeface="+mn-cs"/>
        </a:defRPr>
      </a:lvl3pPr>
      <a:lvl4pPr marL="1224582" algn="l" defTabSz="408194" rtl="0" eaLnBrk="1" latinLnBrk="0" hangingPunct="1">
        <a:defRPr sz="1625" kern="1200">
          <a:solidFill>
            <a:schemeClr val="tx1"/>
          </a:solidFill>
          <a:latin typeface="+mn-lt"/>
          <a:ea typeface="+mn-ea"/>
          <a:cs typeface="+mn-cs"/>
        </a:defRPr>
      </a:lvl4pPr>
      <a:lvl5pPr marL="1632776" algn="l" defTabSz="408194" rtl="0" eaLnBrk="1" latinLnBrk="0" hangingPunct="1">
        <a:defRPr sz="1625" kern="1200">
          <a:solidFill>
            <a:schemeClr val="tx1"/>
          </a:solidFill>
          <a:latin typeface="+mn-lt"/>
          <a:ea typeface="+mn-ea"/>
          <a:cs typeface="+mn-cs"/>
        </a:defRPr>
      </a:lvl5pPr>
      <a:lvl6pPr marL="2040969" algn="l" defTabSz="408194" rtl="0" eaLnBrk="1" latinLnBrk="0" hangingPunct="1">
        <a:defRPr sz="1625" kern="1200">
          <a:solidFill>
            <a:schemeClr val="tx1"/>
          </a:solidFill>
          <a:latin typeface="+mn-lt"/>
          <a:ea typeface="+mn-ea"/>
          <a:cs typeface="+mn-cs"/>
        </a:defRPr>
      </a:lvl6pPr>
      <a:lvl7pPr marL="2449163" algn="l" defTabSz="408194" rtl="0" eaLnBrk="1" latinLnBrk="0" hangingPunct="1">
        <a:defRPr sz="1625" kern="1200">
          <a:solidFill>
            <a:schemeClr val="tx1"/>
          </a:solidFill>
          <a:latin typeface="+mn-lt"/>
          <a:ea typeface="+mn-ea"/>
          <a:cs typeface="+mn-cs"/>
        </a:defRPr>
      </a:lvl7pPr>
      <a:lvl8pPr marL="2857357" algn="l" defTabSz="408194" rtl="0" eaLnBrk="1" latinLnBrk="0" hangingPunct="1">
        <a:defRPr sz="1625" kern="1200">
          <a:solidFill>
            <a:schemeClr val="tx1"/>
          </a:solidFill>
          <a:latin typeface="+mn-lt"/>
          <a:ea typeface="+mn-ea"/>
          <a:cs typeface="+mn-cs"/>
        </a:defRPr>
      </a:lvl8pPr>
      <a:lvl9pPr marL="3265551" algn="l" defTabSz="408194" rtl="0" eaLnBrk="1" latinLnBrk="0" hangingPunct="1">
        <a:defRPr sz="16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427"/>
            <a:ext cx="8229600" cy="857250"/>
          </a:xfrm>
          <a:prstGeom prst="rect">
            <a:avLst/>
          </a:prstGeom>
        </p:spPr>
        <p:txBody>
          <a:bodyPr vert="horz" lIns="130622" tIns="65311" rIns="130622" bIns="65311" rtlCol="0" anchor="ctr">
            <a:normAutofit/>
          </a:bodyPr>
          <a:lstStyle/>
          <a:p>
            <a:r>
              <a:rPr lang="en-US" dirty="0" smtClean="0"/>
              <a:t>Title</a:t>
            </a:r>
            <a:endParaRPr lang="en-US" dirty="0"/>
          </a:p>
        </p:txBody>
      </p:sp>
      <p:pic>
        <p:nvPicPr>
          <p:cNvPr id="5" name="Picture 4" descr="Netskope HRZ Bar.jpg"/>
          <p:cNvPicPr>
            <a:picLocks/>
          </p:cNvPicPr>
          <p:nvPr userDrawn="1"/>
        </p:nvPicPr>
        <p:blipFill>
          <a:blip r:embed="rId4">
            <a:extLst>
              <a:ext uri="{28A0092B-C50C-407E-A947-70E740481C1C}">
                <a14:useLocalDpi xmlns:a14="http://schemas.microsoft.com/office/drawing/2010/main"/>
              </a:ext>
            </a:extLst>
          </a:blip>
          <a:stretch>
            <a:fillRect/>
          </a:stretch>
        </p:blipFill>
        <p:spPr>
          <a:xfrm>
            <a:off x="0" y="0"/>
            <a:ext cx="9161146" cy="61237"/>
          </a:xfrm>
          <a:prstGeom prst="rect">
            <a:avLst/>
          </a:prstGeom>
        </p:spPr>
      </p:pic>
      <p:pic>
        <p:nvPicPr>
          <p:cNvPr id="8" name="Picture 7" descr="NET_horizontal_fullcolor.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9" name="Slide Number Placeholder 3"/>
          <p:cNvSpPr>
            <a:spLocks noGrp="1"/>
          </p:cNvSpPr>
          <p:nvPr>
            <p:ph type="sldNum" sz="quarter" idx="4"/>
          </p:nvPr>
        </p:nvSpPr>
        <p:spPr>
          <a:xfrm>
            <a:off x="6553399" y="4922838"/>
            <a:ext cx="2133203" cy="119880"/>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13"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2144889817"/>
      </p:ext>
    </p:extLst>
  </p:cSld>
  <p:clrMap bg1="lt1" tx1="dk1" bg2="lt2" tx2="dk2" accent1="accent1" accent2="accent2" accent3="accent3" accent4="accent4" accent5="accent5" accent6="accent6" hlink="hlink" folHlink="folHlink"/>
  <p:sldLayoutIdLst>
    <p:sldLayoutId id="2147483690" r:id="rId1"/>
    <p:sldLayoutId id="2147483691" r:id="rId2"/>
  </p:sldLayoutIdLst>
  <p:timing>
    <p:tnLst>
      <p:par>
        <p:cTn xmlns:p14="http://schemas.microsoft.com/office/powerpoint/2010/main" id="1" dur="indefinite" restart="never" nodeType="tmRoot"/>
      </p:par>
    </p:tnLst>
  </p:timing>
  <p:hf hdr="0" ftr="0" dt="0"/>
  <p:txStyles>
    <p:titleStyle>
      <a:lvl1pPr algn="l" defTabSz="408194" rtl="0" eaLnBrk="1" latinLnBrk="0" hangingPunct="1">
        <a:spcBef>
          <a:spcPct val="0"/>
        </a:spcBef>
        <a:buNone/>
        <a:defRPr sz="1625" b="0" kern="1200" baseline="0">
          <a:solidFill>
            <a:srgbClr val="FE6E00"/>
          </a:solidFill>
          <a:latin typeface="Arial"/>
          <a:ea typeface="필기체"/>
          <a:cs typeface="Arial"/>
        </a:defRPr>
      </a:lvl1pPr>
    </p:titleStyle>
    <p:bodyStyle>
      <a:lvl1pPr marL="306146" indent="-306146" algn="l" defTabSz="408194" rtl="0" eaLnBrk="1" latinLnBrk="0" hangingPunct="1">
        <a:spcBef>
          <a:spcPct val="20000"/>
        </a:spcBef>
        <a:buFont typeface="Arial"/>
        <a:buChar char="•"/>
        <a:defRPr sz="2250" kern="1200">
          <a:solidFill>
            <a:schemeClr val="tx1"/>
          </a:solidFill>
          <a:latin typeface="Graphik Regular"/>
          <a:ea typeface="+mn-ea"/>
          <a:cs typeface="Graphik Regular"/>
        </a:defRPr>
      </a:lvl1pPr>
      <a:lvl2pPr marL="663315" indent="-255121" algn="l" defTabSz="408194" rtl="0" eaLnBrk="1" latinLnBrk="0" hangingPunct="1">
        <a:spcBef>
          <a:spcPct val="20000"/>
        </a:spcBef>
        <a:buFont typeface="Arial"/>
        <a:buChar char="–"/>
        <a:defRPr sz="1750" kern="1200">
          <a:solidFill>
            <a:schemeClr val="tx1"/>
          </a:solidFill>
          <a:latin typeface="Graphik Regular"/>
          <a:ea typeface="+mn-ea"/>
          <a:cs typeface="Graphik Regular"/>
        </a:defRPr>
      </a:lvl2pPr>
      <a:lvl3pPr marL="1020485" indent="-204097" algn="l" defTabSz="408194" rtl="0" eaLnBrk="1" latinLnBrk="0" hangingPunct="1">
        <a:spcBef>
          <a:spcPct val="20000"/>
        </a:spcBef>
        <a:buFont typeface="Arial"/>
        <a:buChar char="•"/>
        <a:defRPr sz="1500" kern="1200">
          <a:solidFill>
            <a:schemeClr val="tx1"/>
          </a:solidFill>
          <a:latin typeface="Graphik Regular"/>
          <a:ea typeface="+mn-ea"/>
          <a:cs typeface="Graphik Regular"/>
        </a:defRPr>
      </a:lvl3pPr>
      <a:lvl4pPr marL="1428679" indent="-204097" algn="l" defTabSz="408194" rtl="0" eaLnBrk="1" latinLnBrk="0" hangingPunct="1">
        <a:spcBef>
          <a:spcPct val="20000"/>
        </a:spcBef>
        <a:buFont typeface="Arial"/>
        <a:buChar char="–"/>
        <a:defRPr sz="1250" kern="1200">
          <a:solidFill>
            <a:schemeClr val="tx1"/>
          </a:solidFill>
          <a:latin typeface="Graphik Regular"/>
          <a:ea typeface="+mn-ea"/>
          <a:cs typeface="Graphik Regular"/>
        </a:defRPr>
      </a:lvl4pPr>
      <a:lvl5pPr marL="1836873" indent="-204097" algn="l" defTabSz="408194" rtl="0" eaLnBrk="1" latinLnBrk="0" hangingPunct="1">
        <a:spcBef>
          <a:spcPct val="20000"/>
        </a:spcBef>
        <a:buFont typeface="Arial"/>
        <a:buChar char="»"/>
        <a:defRPr sz="1250" kern="1200" baseline="0">
          <a:solidFill>
            <a:schemeClr val="tx1"/>
          </a:solidFill>
          <a:latin typeface="Graphik Regular"/>
          <a:ea typeface="+mn-ea"/>
          <a:cs typeface="Graphik Regular"/>
        </a:defRPr>
      </a:lvl5pPr>
      <a:lvl6pPr marL="2245066" indent="-204097" algn="l" defTabSz="408194" rtl="0" eaLnBrk="1" latinLnBrk="0" hangingPunct="1">
        <a:spcBef>
          <a:spcPct val="20000"/>
        </a:spcBef>
        <a:buFont typeface="Arial"/>
        <a:buChar char="•"/>
        <a:defRPr sz="1813"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13"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13"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08194" rtl="0" eaLnBrk="1" latinLnBrk="0" hangingPunct="1">
        <a:defRPr sz="1625" kern="1200">
          <a:solidFill>
            <a:schemeClr val="tx1"/>
          </a:solidFill>
          <a:latin typeface="+mn-lt"/>
          <a:ea typeface="+mn-ea"/>
          <a:cs typeface="+mn-cs"/>
        </a:defRPr>
      </a:lvl1pPr>
      <a:lvl2pPr marL="408194" algn="l" defTabSz="408194" rtl="0" eaLnBrk="1" latinLnBrk="0" hangingPunct="1">
        <a:defRPr sz="1625" kern="1200">
          <a:solidFill>
            <a:schemeClr val="tx1"/>
          </a:solidFill>
          <a:latin typeface="+mn-lt"/>
          <a:ea typeface="+mn-ea"/>
          <a:cs typeface="+mn-cs"/>
        </a:defRPr>
      </a:lvl2pPr>
      <a:lvl3pPr marL="816388" algn="l" defTabSz="408194" rtl="0" eaLnBrk="1" latinLnBrk="0" hangingPunct="1">
        <a:defRPr sz="1625" kern="1200">
          <a:solidFill>
            <a:schemeClr val="tx1"/>
          </a:solidFill>
          <a:latin typeface="+mn-lt"/>
          <a:ea typeface="+mn-ea"/>
          <a:cs typeface="+mn-cs"/>
        </a:defRPr>
      </a:lvl3pPr>
      <a:lvl4pPr marL="1224582" algn="l" defTabSz="408194" rtl="0" eaLnBrk="1" latinLnBrk="0" hangingPunct="1">
        <a:defRPr sz="1625" kern="1200">
          <a:solidFill>
            <a:schemeClr val="tx1"/>
          </a:solidFill>
          <a:latin typeface="+mn-lt"/>
          <a:ea typeface="+mn-ea"/>
          <a:cs typeface="+mn-cs"/>
        </a:defRPr>
      </a:lvl4pPr>
      <a:lvl5pPr marL="1632776" algn="l" defTabSz="408194" rtl="0" eaLnBrk="1" latinLnBrk="0" hangingPunct="1">
        <a:defRPr sz="1625" kern="1200">
          <a:solidFill>
            <a:schemeClr val="tx1"/>
          </a:solidFill>
          <a:latin typeface="+mn-lt"/>
          <a:ea typeface="+mn-ea"/>
          <a:cs typeface="+mn-cs"/>
        </a:defRPr>
      </a:lvl5pPr>
      <a:lvl6pPr marL="2040969" algn="l" defTabSz="408194" rtl="0" eaLnBrk="1" latinLnBrk="0" hangingPunct="1">
        <a:defRPr sz="1625" kern="1200">
          <a:solidFill>
            <a:schemeClr val="tx1"/>
          </a:solidFill>
          <a:latin typeface="+mn-lt"/>
          <a:ea typeface="+mn-ea"/>
          <a:cs typeface="+mn-cs"/>
        </a:defRPr>
      </a:lvl6pPr>
      <a:lvl7pPr marL="2449163" algn="l" defTabSz="408194" rtl="0" eaLnBrk="1" latinLnBrk="0" hangingPunct="1">
        <a:defRPr sz="1625" kern="1200">
          <a:solidFill>
            <a:schemeClr val="tx1"/>
          </a:solidFill>
          <a:latin typeface="+mn-lt"/>
          <a:ea typeface="+mn-ea"/>
          <a:cs typeface="+mn-cs"/>
        </a:defRPr>
      </a:lvl7pPr>
      <a:lvl8pPr marL="2857357" algn="l" defTabSz="408194" rtl="0" eaLnBrk="1" latinLnBrk="0" hangingPunct="1">
        <a:defRPr sz="1625" kern="1200">
          <a:solidFill>
            <a:schemeClr val="tx1"/>
          </a:solidFill>
          <a:latin typeface="+mn-lt"/>
          <a:ea typeface="+mn-ea"/>
          <a:cs typeface="+mn-cs"/>
        </a:defRPr>
      </a:lvl8pPr>
      <a:lvl9pPr marL="3265551" algn="l" defTabSz="408194" rtl="0" eaLnBrk="1" latinLnBrk="0" hangingPunct="1">
        <a:defRPr sz="16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237"/>
            <a:ext cx="8229600" cy="857250"/>
          </a:xfrm>
          <a:prstGeom prst="rect">
            <a:avLst/>
          </a:prstGeom>
        </p:spPr>
        <p:txBody>
          <a:bodyPr vert="horz" lIns="130622" tIns="65311" rIns="130622" bIns="65311"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971551"/>
            <a:ext cx="8229600" cy="3874306"/>
          </a:xfrm>
          <a:prstGeom prst="rect">
            <a:avLst/>
          </a:prstGeom>
        </p:spPr>
        <p:txBody>
          <a:bodyPr vert="horz" lIns="130622" tIns="65311" rIns="130622" bIns="65311" rtlCol="0">
            <a:normAutofit/>
          </a:bodyPr>
          <a:lstStyle/>
          <a:p>
            <a:r>
              <a:rPr lang="en-US" dirty="0" smtClean="0"/>
              <a:t>Sample text</a:t>
            </a:r>
          </a:p>
          <a:p>
            <a:pPr lvl="1"/>
            <a:r>
              <a:rPr lang="en-US" dirty="0" smtClean="0"/>
              <a:t>Sample text</a:t>
            </a:r>
          </a:p>
          <a:p>
            <a:pPr lvl="2"/>
            <a:r>
              <a:rPr lang="en-US" dirty="0" smtClean="0"/>
              <a:t>Sample text</a:t>
            </a:r>
          </a:p>
          <a:p>
            <a:pPr lvl="3"/>
            <a:r>
              <a:rPr lang="en-US" dirty="0" smtClean="0"/>
              <a:t>Sample text</a:t>
            </a:r>
          </a:p>
          <a:p>
            <a:pPr lvl="4"/>
            <a:r>
              <a:rPr lang="en-US" dirty="0" smtClean="0"/>
              <a:t>Sample text</a:t>
            </a:r>
            <a:endParaRPr lang="en-US" dirty="0"/>
          </a:p>
        </p:txBody>
      </p:sp>
      <p:pic>
        <p:nvPicPr>
          <p:cNvPr id="5" name="Picture 4" descr="Netskope HRZ Bar.jpg"/>
          <p:cNvPicPr>
            <a:picLocks/>
          </p:cNvPicPr>
          <p:nvPr userDrawn="1"/>
        </p:nvPicPr>
        <p:blipFill>
          <a:blip r:embed="rId7">
            <a:extLst>
              <a:ext uri="{28A0092B-C50C-407E-A947-70E740481C1C}">
                <a14:useLocalDpi xmlns:a14="http://schemas.microsoft.com/office/drawing/2010/main"/>
              </a:ext>
            </a:extLst>
          </a:blip>
          <a:stretch>
            <a:fillRect/>
          </a:stretch>
        </p:blipFill>
        <p:spPr>
          <a:xfrm>
            <a:off x="0" y="0"/>
            <a:ext cx="9161146" cy="61237"/>
          </a:xfrm>
          <a:prstGeom prst="rect">
            <a:avLst/>
          </a:prstGeom>
        </p:spPr>
      </p:pic>
      <p:pic>
        <p:nvPicPr>
          <p:cNvPr id="9" name="Picture 8" descr="NET_horizontal_fullcolor.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13" name="Slide Number Placeholder 3"/>
          <p:cNvSpPr>
            <a:spLocks noGrp="1"/>
          </p:cNvSpPr>
          <p:nvPr>
            <p:ph type="sldNum" sz="quarter" idx="4"/>
          </p:nvPr>
        </p:nvSpPr>
        <p:spPr>
          <a:xfrm>
            <a:off x="6553399" y="4922838"/>
            <a:ext cx="2133203" cy="119880"/>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14"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166208838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62" r:id="rId3"/>
    <p:sldLayoutId id="2147483763" r:id="rId4"/>
    <p:sldLayoutId id="2147483764" r:id="rId5"/>
  </p:sldLayoutIdLst>
  <p:timing>
    <p:tnLst>
      <p:par>
        <p:cTn xmlns:p14="http://schemas.microsoft.com/office/powerpoint/2010/main" id="1" dur="indefinite" restart="never" nodeType="tmRoot"/>
      </p:par>
    </p:tnLst>
  </p:timing>
  <p:hf hdr="0" ftr="0" dt="0"/>
  <p:txStyles>
    <p:titleStyle>
      <a:lvl1pPr algn="l" defTabSz="408194" rtl="0" eaLnBrk="1" latinLnBrk="0" hangingPunct="1">
        <a:spcBef>
          <a:spcPct val="0"/>
        </a:spcBef>
        <a:buNone/>
        <a:defRPr sz="2500" b="0" kern="1200" baseline="0">
          <a:solidFill>
            <a:srgbClr val="434347"/>
          </a:solidFill>
          <a:latin typeface="Arial"/>
          <a:ea typeface="필기체"/>
          <a:cs typeface="Arial"/>
        </a:defRPr>
      </a:lvl1pPr>
    </p:titleStyle>
    <p:bodyStyle>
      <a:lvl1pPr marL="306146" indent="-306146" algn="l" defTabSz="408194" rtl="0" eaLnBrk="1" latinLnBrk="0" hangingPunct="1">
        <a:spcBef>
          <a:spcPct val="20000"/>
        </a:spcBef>
        <a:buFont typeface="Arial"/>
        <a:buChar char="•"/>
        <a:defRPr sz="2250" kern="1200">
          <a:solidFill>
            <a:schemeClr val="tx1"/>
          </a:solidFill>
          <a:latin typeface="Arial"/>
          <a:ea typeface="+mn-ea"/>
          <a:cs typeface="Arial"/>
        </a:defRPr>
      </a:lvl1pPr>
      <a:lvl2pPr marL="663315" indent="-255121" algn="l" defTabSz="408194" rtl="0" eaLnBrk="1" latinLnBrk="0" hangingPunct="1">
        <a:spcBef>
          <a:spcPct val="20000"/>
        </a:spcBef>
        <a:buFont typeface="Arial"/>
        <a:buChar char="–"/>
        <a:defRPr sz="1750" kern="1200">
          <a:solidFill>
            <a:schemeClr val="tx1"/>
          </a:solidFill>
          <a:latin typeface="Arial"/>
          <a:ea typeface="+mn-ea"/>
          <a:cs typeface="Arial"/>
        </a:defRPr>
      </a:lvl2pPr>
      <a:lvl3pPr marL="1020485" indent="-204097" algn="l" defTabSz="408194" rtl="0" eaLnBrk="1" latinLnBrk="0" hangingPunct="1">
        <a:spcBef>
          <a:spcPct val="20000"/>
        </a:spcBef>
        <a:buFont typeface="Arial"/>
        <a:buChar char="•"/>
        <a:defRPr sz="1500" kern="1200">
          <a:solidFill>
            <a:schemeClr val="tx1"/>
          </a:solidFill>
          <a:latin typeface="Arial"/>
          <a:ea typeface="+mn-ea"/>
          <a:cs typeface="Arial"/>
        </a:defRPr>
      </a:lvl3pPr>
      <a:lvl4pPr marL="1428679" indent="-204097" algn="l" defTabSz="408194" rtl="0" eaLnBrk="1" latinLnBrk="0" hangingPunct="1">
        <a:spcBef>
          <a:spcPct val="20000"/>
        </a:spcBef>
        <a:buFont typeface="Arial"/>
        <a:buChar char="–"/>
        <a:defRPr sz="1250" kern="1200">
          <a:solidFill>
            <a:schemeClr val="tx1"/>
          </a:solidFill>
          <a:latin typeface="Arial"/>
          <a:ea typeface="+mn-ea"/>
          <a:cs typeface="Arial"/>
        </a:defRPr>
      </a:lvl4pPr>
      <a:lvl5pPr marL="1836873" indent="-204097" algn="l" defTabSz="408194" rtl="0" eaLnBrk="1" latinLnBrk="0" hangingPunct="1">
        <a:spcBef>
          <a:spcPct val="20000"/>
        </a:spcBef>
        <a:buFont typeface="Arial"/>
        <a:buChar char="»"/>
        <a:defRPr sz="1250" kern="1200" baseline="0">
          <a:solidFill>
            <a:schemeClr val="tx1"/>
          </a:solidFill>
          <a:latin typeface="Arial"/>
          <a:ea typeface="+mn-ea"/>
          <a:cs typeface="Arial"/>
        </a:defRPr>
      </a:lvl5pPr>
      <a:lvl6pPr marL="2245066" indent="-204097" algn="l" defTabSz="408194" rtl="0" eaLnBrk="1" latinLnBrk="0" hangingPunct="1">
        <a:spcBef>
          <a:spcPct val="20000"/>
        </a:spcBef>
        <a:buFont typeface="Arial"/>
        <a:buChar char="•"/>
        <a:defRPr sz="1813"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13"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13"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08194" rtl="0" eaLnBrk="1" latinLnBrk="0" hangingPunct="1">
        <a:defRPr sz="1625" kern="1200">
          <a:solidFill>
            <a:schemeClr val="tx1"/>
          </a:solidFill>
          <a:latin typeface="+mn-lt"/>
          <a:ea typeface="+mn-ea"/>
          <a:cs typeface="+mn-cs"/>
        </a:defRPr>
      </a:lvl1pPr>
      <a:lvl2pPr marL="408194" algn="l" defTabSz="408194" rtl="0" eaLnBrk="1" latinLnBrk="0" hangingPunct="1">
        <a:defRPr sz="1625" kern="1200">
          <a:solidFill>
            <a:schemeClr val="tx1"/>
          </a:solidFill>
          <a:latin typeface="+mn-lt"/>
          <a:ea typeface="+mn-ea"/>
          <a:cs typeface="+mn-cs"/>
        </a:defRPr>
      </a:lvl2pPr>
      <a:lvl3pPr marL="816388" algn="l" defTabSz="408194" rtl="0" eaLnBrk="1" latinLnBrk="0" hangingPunct="1">
        <a:defRPr sz="1625" kern="1200">
          <a:solidFill>
            <a:schemeClr val="tx1"/>
          </a:solidFill>
          <a:latin typeface="+mn-lt"/>
          <a:ea typeface="+mn-ea"/>
          <a:cs typeface="+mn-cs"/>
        </a:defRPr>
      </a:lvl3pPr>
      <a:lvl4pPr marL="1224582" algn="l" defTabSz="408194" rtl="0" eaLnBrk="1" latinLnBrk="0" hangingPunct="1">
        <a:defRPr sz="1625" kern="1200">
          <a:solidFill>
            <a:schemeClr val="tx1"/>
          </a:solidFill>
          <a:latin typeface="+mn-lt"/>
          <a:ea typeface="+mn-ea"/>
          <a:cs typeface="+mn-cs"/>
        </a:defRPr>
      </a:lvl4pPr>
      <a:lvl5pPr marL="1632776" algn="l" defTabSz="408194" rtl="0" eaLnBrk="1" latinLnBrk="0" hangingPunct="1">
        <a:defRPr sz="1625" kern="1200">
          <a:solidFill>
            <a:schemeClr val="tx1"/>
          </a:solidFill>
          <a:latin typeface="+mn-lt"/>
          <a:ea typeface="+mn-ea"/>
          <a:cs typeface="+mn-cs"/>
        </a:defRPr>
      </a:lvl5pPr>
      <a:lvl6pPr marL="2040969" algn="l" defTabSz="408194" rtl="0" eaLnBrk="1" latinLnBrk="0" hangingPunct="1">
        <a:defRPr sz="1625" kern="1200">
          <a:solidFill>
            <a:schemeClr val="tx1"/>
          </a:solidFill>
          <a:latin typeface="+mn-lt"/>
          <a:ea typeface="+mn-ea"/>
          <a:cs typeface="+mn-cs"/>
        </a:defRPr>
      </a:lvl6pPr>
      <a:lvl7pPr marL="2449163" algn="l" defTabSz="408194" rtl="0" eaLnBrk="1" latinLnBrk="0" hangingPunct="1">
        <a:defRPr sz="1625" kern="1200">
          <a:solidFill>
            <a:schemeClr val="tx1"/>
          </a:solidFill>
          <a:latin typeface="+mn-lt"/>
          <a:ea typeface="+mn-ea"/>
          <a:cs typeface="+mn-cs"/>
        </a:defRPr>
      </a:lvl7pPr>
      <a:lvl8pPr marL="2857357" algn="l" defTabSz="408194" rtl="0" eaLnBrk="1" latinLnBrk="0" hangingPunct="1">
        <a:defRPr sz="1625" kern="1200">
          <a:solidFill>
            <a:schemeClr val="tx1"/>
          </a:solidFill>
          <a:latin typeface="+mn-lt"/>
          <a:ea typeface="+mn-ea"/>
          <a:cs typeface="+mn-cs"/>
        </a:defRPr>
      </a:lvl8pPr>
      <a:lvl9pPr marL="3265551" algn="l" defTabSz="408194" rtl="0" eaLnBrk="1" latinLnBrk="0" hangingPunct="1">
        <a:defRPr sz="16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193" y="61237"/>
            <a:ext cx="8229600" cy="857250"/>
          </a:xfrm>
          <a:prstGeom prst="rect">
            <a:avLst/>
          </a:prstGeom>
        </p:spPr>
        <p:txBody>
          <a:bodyPr vert="horz" lIns="130622" tIns="65311" rIns="130622" bIns="65311"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457200" y="971550"/>
            <a:ext cx="8229402" cy="3855256"/>
          </a:xfrm>
          <a:prstGeom prst="rect">
            <a:avLst/>
          </a:prstGeom>
        </p:spPr>
        <p:txBody>
          <a:bodyPr vert="horz" lIns="130622" tIns="65311" rIns="130622" bIns="65311" rtlCol="0">
            <a:normAutofit/>
          </a:bodyPr>
          <a:lstStyle/>
          <a:p>
            <a:r>
              <a:rPr lang="en-US" dirty="0" smtClean="0"/>
              <a:t>Sample text</a:t>
            </a:r>
          </a:p>
          <a:p>
            <a:pPr lvl="1"/>
            <a:r>
              <a:rPr lang="en-US" dirty="0" smtClean="0"/>
              <a:t>Sample text</a:t>
            </a:r>
          </a:p>
          <a:p>
            <a:pPr lvl="2"/>
            <a:r>
              <a:rPr lang="en-US" dirty="0" smtClean="0"/>
              <a:t>Sample text</a:t>
            </a:r>
          </a:p>
          <a:p>
            <a:pPr lvl="3"/>
            <a:r>
              <a:rPr lang="en-US" dirty="0" smtClean="0"/>
              <a:t>Sample text</a:t>
            </a:r>
          </a:p>
          <a:p>
            <a:pPr lvl="4"/>
            <a:r>
              <a:rPr lang="en-US" dirty="0" smtClean="0"/>
              <a:t>Sample text</a:t>
            </a:r>
            <a:endParaRPr lang="en-US" dirty="0"/>
          </a:p>
        </p:txBody>
      </p:sp>
      <p:pic>
        <p:nvPicPr>
          <p:cNvPr id="5" name="Picture 4" descr="Netskope HRZ Bar.jpg"/>
          <p:cNvPicPr>
            <a:picLocks/>
          </p:cNvPicPr>
          <p:nvPr userDrawn="1"/>
        </p:nvPicPr>
        <p:blipFill>
          <a:blip r:embed="rId3">
            <a:extLst>
              <a:ext uri="{28A0092B-C50C-407E-A947-70E740481C1C}">
                <a14:useLocalDpi xmlns:a14="http://schemas.microsoft.com/office/drawing/2010/main"/>
              </a:ext>
            </a:extLst>
          </a:blip>
          <a:stretch>
            <a:fillRect/>
          </a:stretch>
        </p:blipFill>
        <p:spPr>
          <a:xfrm>
            <a:off x="0" y="0"/>
            <a:ext cx="9161146" cy="61237"/>
          </a:xfrm>
          <a:prstGeom prst="rect">
            <a:avLst/>
          </a:prstGeom>
        </p:spPr>
      </p:pic>
      <p:pic>
        <p:nvPicPr>
          <p:cNvPr id="6" name="Picture 5" descr="NET_horizontal_fullcolor.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7" name="Slide Number Placeholder 3"/>
          <p:cNvSpPr>
            <a:spLocks noGrp="1"/>
          </p:cNvSpPr>
          <p:nvPr>
            <p:ph type="sldNum" sz="quarter" idx="4"/>
          </p:nvPr>
        </p:nvSpPr>
        <p:spPr>
          <a:xfrm>
            <a:off x="6553399" y="4922838"/>
            <a:ext cx="2133203" cy="119880"/>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8"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87639393"/>
      </p:ext>
    </p:extLst>
  </p:cSld>
  <p:clrMap bg1="lt1" tx1="dk1" bg2="lt2" tx2="dk2" accent1="accent1" accent2="accent2" accent3="accent3" accent4="accent4" accent5="accent5" accent6="accent6" hlink="hlink" folHlink="folHlink"/>
  <p:sldLayoutIdLst>
    <p:sldLayoutId id="2147483744" r:id="rId1"/>
  </p:sldLayoutIdLst>
  <p:timing>
    <p:tnLst>
      <p:par>
        <p:cTn xmlns:p14="http://schemas.microsoft.com/office/powerpoint/2010/main" id="1" dur="indefinite" restart="never" nodeType="tmRoot"/>
      </p:par>
    </p:tnLst>
  </p:timing>
  <p:hf hdr="0" ftr="0" dt="0"/>
  <p:txStyles>
    <p:titleStyle>
      <a:lvl1pPr algn="l" defTabSz="408194" rtl="0" eaLnBrk="1" latinLnBrk="0" hangingPunct="1">
        <a:spcBef>
          <a:spcPct val="0"/>
        </a:spcBef>
        <a:buNone/>
        <a:defRPr sz="2500" b="0" kern="1200" baseline="0">
          <a:solidFill>
            <a:srgbClr val="434347"/>
          </a:solidFill>
          <a:latin typeface="Arial"/>
          <a:ea typeface="필기체"/>
          <a:cs typeface="Arial"/>
        </a:defRPr>
      </a:lvl1pPr>
    </p:titleStyle>
    <p:bodyStyle>
      <a:lvl1pPr marL="306146" indent="-306146" algn="l" defTabSz="408194" rtl="0" eaLnBrk="1" latinLnBrk="0" hangingPunct="1">
        <a:spcBef>
          <a:spcPct val="20000"/>
        </a:spcBef>
        <a:buFont typeface="Arial"/>
        <a:buChar char="•"/>
        <a:defRPr sz="2250" kern="1200">
          <a:solidFill>
            <a:schemeClr val="tx1"/>
          </a:solidFill>
          <a:latin typeface="Arial"/>
          <a:ea typeface="+mn-ea"/>
          <a:cs typeface="Arial"/>
        </a:defRPr>
      </a:lvl1pPr>
      <a:lvl2pPr marL="663315" indent="-255121" algn="l" defTabSz="408194" rtl="0" eaLnBrk="1" latinLnBrk="0" hangingPunct="1">
        <a:spcBef>
          <a:spcPct val="20000"/>
        </a:spcBef>
        <a:buFont typeface="Arial"/>
        <a:buChar char="–"/>
        <a:defRPr sz="1750" kern="1200">
          <a:solidFill>
            <a:schemeClr val="tx1"/>
          </a:solidFill>
          <a:latin typeface="Arial"/>
          <a:ea typeface="+mn-ea"/>
          <a:cs typeface="Arial"/>
        </a:defRPr>
      </a:lvl2pPr>
      <a:lvl3pPr marL="1020485" indent="-204097" algn="l" defTabSz="408194" rtl="0" eaLnBrk="1" latinLnBrk="0" hangingPunct="1">
        <a:spcBef>
          <a:spcPct val="20000"/>
        </a:spcBef>
        <a:buFont typeface="Arial"/>
        <a:buChar char="•"/>
        <a:defRPr sz="1500" kern="1200">
          <a:solidFill>
            <a:schemeClr val="tx1"/>
          </a:solidFill>
          <a:latin typeface="Arial"/>
          <a:ea typeface="+mn-ea"/>
          <a:cs typeface="Arial"/>
        </a:defRPr>
      </a:lvl3pPr>
      <a:lvl4pPr marL="1428679" indent="-204097" algn="l" defTabSz="408194" rtl="0" eaLnBrk="1" latinLnBrk="0" hangingPunct="1">
        <a:spcBef>
          <a:spcPct val="20000"/>
        </a:spcBef>
        <a:buFont typeface="Arial"/>
        <a:buChar char="–"/>
        <a:defRPr sz="1250" kern="1200">
          <a:solidFill>
            <a:schemeClr val="tx1"/>
          </a:solidFill>
          <a:latin typeface="Arial"/>
          <a:ea typeface="+mn-ea"/>
          <a:cs typeface="Arial"/>
        </a:defRPr>
      </a:lvl4pPr>
      <a:lvl5pPr marL="1836873" indent="-204097" algn="l" defTabSz="408194" rtl="0" eaLnBrk="1" latinLnBrk="0" hangingPunct="1">
        <a:spcBef>
          <a:spcPct val="20000"/>
        </a:spcBef>
        <a:buFont typeface="Arial"/>
        <a:buChar char="»"/>
        <a:defRPr sz="1250" kern="1200" baseline="0">
          <a:solidFill>
            <a:schemeClr val="tx1"/>
          </a:solidFill>
          <a:latin typeface="Arial"/>
          <a:ea typeface="+mn-ea"/>
          <a:cs typeface="Arial"/>
        </a:defRPr>
      </a:lvl5pPr>
      <a:lvl6pPr marL="2245066" indent="-204097" algn="l" defTabSz="408194" rtl="0" eaLnBrk="1" latinLnBrk="0" hangingPunct="1">
        <a:spcBef>
          <a:spcPct val="20000"/>
        </a:spcBef>
        <a:buFont typeface="Arial"/>
        <a:buChar char="•"/>
        <a:defRPr sz="1813"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13"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13"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08194" rtl="0" eaLnBrk="1" latinLnBrk="0" hangingPunct="1">
        <a:defRPr sz="1625" kern="1200">
          <a:solidFill>
            <a:schemeClr val="tx1"/>
          </a:solidFill>
          <a:latin typeface="+mn-lt"/>
          <a:ea typeface="+mn-ea"/>
          <a:cs typeface="+mn-cs"/>
        </a:defRPr>
      </a:lvl1pPr>
      <a:lvl2pPr marL="408194" algn="l" defTabSz="408194" rtl="0" eaLnBrk="1" latinLnBrk="0" hangingPunct="1">
        <a:defRPr sz="1625" kern="1200">
          <a:solidFill>
            <a:schemeClr val="tx1"/>
          </a:solidFill>
          <a:latin typeface="+mn-lt"/>
          <a:ea typeface="+mn-ea"/>
          <a:cs typeface="+mn-cs"/>
        </a:defRPr>
      </a:lvl2pPr>
      <a:lvl3pPr marL="816388" algn="l" defTabSz="408194" rtl="0" eaLnBrk="1" latinLnBrk="0" hangingPunct="1">
        <a:defRPr sz="1625" kern="1200">
          <a:solidFill>
            <a:schemeClr val="tx1"/>
          </a:solidFill>
          <a:latin typeface="+mn-lt"/>
          <a:ea typeface="+mn-ea"/>
          <a:cs typeface="+mn-cs"/>
        </a:defRPr>
      </a:lvl3pPr>
      <a:lvl4pPr marL="1224582" algn="l" defTabSz="408194" rtl="0" eaLnBrk="1" latinLnBrk="0" hangingPunct="1">
        <a:defRPr sz="1625" kern="1200">
          <a:solidFill>
            <a:schemeClr val="tx1"/>
          </a:solidFill>
          <a:latin typeface="+mn-lt"/>
          <a:ea typeface="+mn-ea"/>
          <a:cs typeface="+mn-cs"/>
        </a:defRPr>
      </a:lvl4pPr>
      <a:lvl5pPr marL="1632776" algn="l" defTabSz="408194" rtl="0" eaLnBrk="1" latinLnBrk="0" hangingPunct="1">
        <a:defRPr sz="1625" kern="1200">
          <a:solidFill>
            <a:schemeClr val="tx1"/>
          </a:solidFill>
          <a:latin typeface="+mn-lt"/>
          <a:ea typeface="+mn-ea"/>
          <a:cs typeface="+mn-cs"/>
        </a:defRPr>
      </a:lvl5pPr>
      <a:lvl6pPr marL="2040969" algn="l" defTabSz="408194" rtl="0" eaLnBrk="1" latinLnBrk="0" hangingPunct="1">
        <a:defRPr sz="1625" kern="1200">
          <a:solidFill>
            <a:schemeClr val="tx1"/>
          </a:solidFill>
          <a:latin typeface="+mn-lt"/>
          <a:ea typeface="+mn-ea"/>
          <a:cs typeface="+mn-cs"/>
        </a:defRPr>
      </a:lvl6pPr>
      <a:lvl7pPr marL="2449163" algn="l" defTabSz="408194" rtl="0" eaLnBrk="1" latinLnBrk="0" hangingPunct="1">
        <a:defRPr sz="1625" kern="1200">
          <a:solidFill>
            <a:schemeClr val="tx1"/>
          </a:solidFill>
          <a:latin typeface="+mn-lt"/>
          <a:ea typeface="+mn-ea"/>
          <a:cs typeface="+mn-cs"/>
        </a:defRPr>
      </a:lvl7pPr>
      <a:lvl8pPr marL="2857357" algn="l" defTabSz="408194" rtl="0" eaLnBrk="1" latinLnBrk="0" hangingPunct="1">
        <a:defRPr sz="1625" kern="1200">
          <a:solidFill>
            <a:schemeClr val="tx1"/>
          </a:solidFill>
          <a:latin typeface="+mn-lt"/>
          <a:ea typeface="+mn-ea"/>
          <a:cs typeface="+mn-cs"/>
        </a:defRPr>
      </a:lvl8pPr>
      <a:lvl9pPr marL="3265551" algn="l" defTabSz="408194" rtl="0" eaLnBrk="1" latinLnBrk="0" hangingPunct="1">
        <a:defRPr sz="16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6279"/>
            <a:ext cx="8229600" cy="857250"/>
          </a:xfrm>
          <a:prstGeom prst="rect">
            <a:avLst/>
          </a:prstGeom>
        </p:spPr>
        <p:txBody>
          <a:bodyPr vert="horz" lIns="130622" tIns="65311" rIns="130622" bIns="65311" rtlCol="0" anchor="ctr">
            <a:normAutofit/>
          </a:bodyPr>
          <a:lstStyle/>
          <a:p>
            <a:r>
              <a:rPr lang="en-US" dirty="0" smtClean="0"/>
              <a:t>Slide title </a:t>
            </a:r>
            <a:endParaRPr lang="en-US" dirty="0"/>
          </a:p>
        </p:txBody>
      </p:sp>
      <p:pic>
        <p:nvPicPr>
          <p:cNvPr id="5" name="Picture 4" descr="Netskope HRZ Bar.jpg"/>
          <p:cNvPicPr>
            <a:picLocks/>
          </p:cNvPicPr>
          <p:nvPr userDrawn="1"/>
        </p:nvPicPr>
        <p:blipFill>
          <a:blip r:embed="rId5">
            <a:extLst>
              <a:ext uri="{28A0092B-C50C-407E-A947-70E740481C1C}">
                <a14:useLocalDpi xmlns:a14="http://schemas.microsoft.com/office/drawing/2010/main"/>
              </a:ext>
            </a:extLst>
          </a:blip>
          <a:stretch>
            <a:fillRect/>
          </a:stretch>
        </p:blipFill>
        <p:spPr>
          <a:xfrm>
            <a:off x="0" y="0"/>
            <a:ext cx="9161146" cy="61237"/>
          </a:xfrm>
          <a:prstGeom prst="rect">
            <a:avLst/>
          </a:prstGeom>
        </p:spPr>
      </p:pic>
      <p:sp>
        <p:nvSpPr>
          <p:cNvPr id="6" name="TextBox 5"/>
          <p:cNvSpPr txBox="1"/>
          <p:nvPr userDrawn="1"/>
        </p:nvSpPr>
        <p:spPr>
          <a:xfrm>
            <a:off x="4154884" y="2645859"/>
            <a:ext cx="164937" cy="274796"/>
          </a:xfrm>
          <a:prstGeom prst="rect">
            <a:avLst/>
          </a:prstGeom>
          <a:noFill/>
        </p:spPr>
        <p:txBody>
          <a:bodyPr wrap="none" lIns="81639" tIns="40819" rIns="81639" bIns="40819" rtlCol="0">
            <a:spAutoFit/>
          </a:bodyPr>
          <a:lstStyle/>
          <a:p>
            <a:pPr algn="ctr"/>
            <a:endParaRPr lang="en-US" sz="1250" dirty="0" err="1" smtClean="0">
              <a:solidFill>
                <a:schemeClr val="accent6">
                  <a:lumMod val="75000"/>
                </a:schemeClr>
              </a:solidFill>
              <a:latin typeface="Graphik Regular"/>
              <a:cs typeface="Graphik Regular"/>
            </a:endParaRPr>
          </a:p>
        </p:txBody>
      </p:sp>
      <p:sp>
        <p:nvSpPr>
          <p:cNvPr id="13" name="Text Placeholder 2"/>
          <p:cNvSpPr>
            <a:spLocks noGrp="1"/>
          </p:cNvSpPr>
          <p:nvPr>
            <p:ph type="body" idx="1"/>
          </p:nvPr>
        </p:nvSpPr>
        <p:spPr>
          <a:xfrm>
            <a:off x="457002" y="973173"/>
            <a:ext cx="8229798" cy="3840933"/>
          </a:xfrm>
          <a:prstGeom prst="rect">
            <a:avLst/>
          </a:prstGeom>
        </p:spPr>
        <p:txBody>
          <a:bodyPr vert="horz" lIns="130622" tIns="65311" rIns="130622" bIns="65311" rtlCol="0">
            <a:normAutofit/>
          </a:bodyPr>
          <a:lstStyle/>
          <a:p>
            <a:pPr lvl="0"/>
            <a:r>
              <a:rPr lang="en-US" dirty="0" smtClean="0"/>
              <a:t>Heading</a:t>
            </a:r>
          </a:p>
          <a:p>
            <a:pPr lvl="1"/>
            <a:r>
              <a:rPr lang="en-US" dirty="0" smtClean="0"/>
              <a:t>Subhead</a:t>
            </a:r>
          </a:p>
        </p:txBody>
      </p:sp>
      <p:pic>
        <p:nvPicPr>
          <p:cNvPr id="12" name="Picture 11" descr="NET_horizontal_fullcolor.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57200" y="4908453"/>
            <a:ext cx="949382" cy="148650"/>
          </a:xfrm>
          <a:prstGeom prst="rect">
            <a:avLst/>
          </a:prstGeom>
        </p:spPr>
      </p:pic>
      <p:sp>
        <p:nvSpPr>
          <p:cNvPr id="15" name="Slide Number Placeholder 3"/>
          <p:cNvSpPr>
            <a:spLocks noGrp="1"/>
          </p:cNvSpPr>
          <p:nvPr>
            <p:ph type="sldNum" sz="quarter" idx="4"/>
          </p:nvPr>
        </p:nvSpPr>
        <p:spPr>
          <a:xfrm>
            <a:off x="6553399" y="4884348"/>
            <a:ext cx="2133203" cy="196862"/>
          </a:xfrm>
          <a:prstGeom prst="rect">
            <a:avLst/>
          </a:prstGeom>
        </p:spPr>
        <p:txBody>
          <a:bodyPr vert="horz" lIns="91440" tIns="45720" rIns="91440" bIns="45720" rtlCol="0" anchor="ctr"/>
          <a:lstStyle>
            <a:lvl1pPr algn="r">
              <a:defRPr sz="750" b="1" i="0">
                <a:solidFill>
                  <a:schemeClr val="tx1">
                    <a:lumMod val="75000"/>
                    <a:lumOff val="25000"/>
                  </a:schemeClr>
                </a:solidFill>
                <a:latin typeface="Arial"/>
                <a:cs typeface="Arial"/>
              </a:defRPr>
            </a:lvl1pPr>
          </a:lstStyle>
          <a:p>
            <a:fld id="{6EB9D90B-13CE-6F42-A557-7F519FE9AFA0}" type="slidenum">
              <a:rPr lang="en-US" smtClean="0"/>
              <a:pPr/>
              <a:t>‹#›</a:t>
            </a:fld>
            <a:endParaRPr lang="en-US" dirty="0"/>
          </a:p>
        </p:txBody>
      </p:sp>
      <p:sp>
        <p:nvSpPr>
          <p:cNvPr id="16" name="Slide Number Placeholder 3"/>
          <p:cNvSpPr txBox="1">
            <a:spLocks/>
          </p:cNvSpPr>
          <p:nvPr userDrawn="1"/>
        </p:nvSpPr>
        <p:spPr>
          <a:xfrm>
            <a:off x="3499955" y="4845856"/>
            <a:ext cx="2133203" cy="273844"/>
          </a:xfrm>
          <a:prstGeom prst="rect">
            <a:avLst/>
          </a:prstGeom>
        </p:spPr>
        <p:txBody>
          <a:bodyPr vert="horz" lIns="57150" tIns="28575" rIns="57150" bIns="28575" rtlCol="0" anchor="ctr"/>
          <a:lstStyle>
            <a:defPPr>
              <a:defRPr lang="en-US"/>
            </a:defPPr>
            <a:lvl1pPr marL="0" algn="r" defTabSz="653110" rtl="0" eaLnBrk="1" latinLnBrk="0" hangingPunct="1">
              <a:defRPr sz="1200" b="1" kern="1200">
                <a:solidFill>
                  <a:schemeClr val="tx1">
                    <a:lumMod val="75000"/>
                    <a:lumOff val="25000"/>
                  </a:schemeClr>
                </a:solidFill>
                <a:latin typeface="Graphik Medium"/>
                <a:ea typeface="+mn-ea"/>
                <a:cs typeface="Graphik Medium"/>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ctr"/>
            <a:r>
              <a:rPr lang="en-US" sz="750" b="1" i="0" dirty="0" smtClean="0">
                <a:latin typeface="Arial"/>
                <a:cs typeface="Arial"/>
              </a:rPr>
              <a:t>2016</a:t>
            </a:r>
            <a:r>
              <a:rPr lang="en-US" sz="750" b="1" i="0" baseline="0" dirty="0" smtClean="0">
                <a:latin typeface="Arial"/>
                <a:cs typeface="Arial"/>
              </a:rPr>
              <a:t> © Netskope. All rights reserved.</a:t>
            </a:r>
            <a:endParaRPr lang="en-US" sz="750" b="1" i="0" dirty="0">
              <a:latin typeface="Arial"/>
              <a:cs typeface="Arial"/>
            </a:endParaRPr>
          </a:p>
        </p:txBody>
      </p:sp>
    </p:spTree>
    <p:extLst>
      <p:ext uri="{BB962C8B-B14F-4D97-AF65-F5344CB8AC3E}">
        <p14:creationId xmlns:p14="http://schemas.microsoft.com/office/powerpoint/2010/main" val="30973562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61" r:id="rId3"/>
  </p:sldLayoutIdLst>
  <p:timing>
    <p:tnLst>
      <p:par>
        <p:cTn xmlns:p14="http://schemas.microsoft.com/office/powerpoint/2010/main" id="1" dur="indefinite" restart="never" nodeType="tmRoot"/>
      </p:par>
    </p:tnLst>
  </p:timing>
  <p:hf hdr="0" ftr="0" dt="0"/>
  <p:txStyles>
    <p:titleStyle>
      <a:lvl1pPr algn="l" defTabSz="408194" rtl="0" eaLnBrk="1" latinLnBrk="0" hangingPunct="1">
        <a:spcBef>
          <a:spcPct val="0"/>
        </a:spcBef>
        <a:buNone/>
        <a:defRPr sz="2750" b="0" kern="1200" baseline="0">
          <a:solidFill>
            <a:srgbClr val="434347"/>
          </a:solidFill>
          <a:latin typeface="Arial"/>
          <a:ea typeface="필기체"/>
          <a:cs typeface="Arial"/>
        </a:defRPr>
      </a:lvl1pPr>
    </p:titleStyle>
    <p:bodyStyle>
      <a:lvl1pPr marL="0" indent="0" algn="ctr" defTabSz="408194" rtl="0" eaLnBrk="1" latinLnBrk="0" hangingPunct="1">
        <a:spcBef>
          <a:spcPct val="20000"/>
        </a:spcBef>
        <a:buFont typeface="Arial"/>
        <a:buNone/>
        <a:defRPr sz="2000" kern="1200">
          <a:solidFill>
            <a:schemeClr val="tx1"/>
          </a:solidFill>
          <a:latin typeface="Arial"/>
          <a:ea typeface="+mn-ea"/>
          <a:cs typeface="Arial"/>
        </a:defRPr>
      </a:lvl1pPr>
      <a:lvl2pPr marL="0" indent="0" algn="ctr" defTabSz="408194" rtl="0" eaLnBrk="1" latinLnBrk="0" hangingPunct="1">
        <a:spcBef>
          <a:spcPct val="20000"/>
        </a:spcBef>
        <a:buFont typeface="Arial"/>
        <a:buNone/>
        <a:defRPr sz="1750" kern="1200" baseline="0">
          <a:solidFill>
            <a:srgbClr val="FE6E00"/>
          </a:solidFill>
          <a:latin typeface="Arial"/>
          <a:ea typeface="+mn-ea"/>
          <a:cs typeface="Arial"/>
        </a:defRPr>
      </a:lvl2pPr>
      <a:lvl3pPr marL="1020485" indent="-204097" algn="l" defTabSz="408194" rtl="0" eaLnBrk="1" latinLnBrk="0" hangingPunct="1">
        <a:spcBef>
          <a:spcPct val="20000"/>
        </a:spcBef>
        <a:buFont typeface="Arial"/>
        <a:buChar char="•"/>
        <a:defRPr sz="1500" kern="1200">
          <a:solidFill>
            <a:schemeClr val="tx1"/>
          </a:solidFill>
          <a:latin typeface="Graphik Regular"/>
          <a:ea typeface="+mn-ea"/>
          <a:cs typeface="Graphik Regular"/>
        </a:defRPr>
      </a:lvl3pPr>
      <a:lvl4pPr marL="1428679" indent="-204097" algn="l" defTabSz="408194" rtl="0" eaLnBrk="1" latinLnBrk="0" hangingPunct="1">
        <a:spcBef>
          <a:spcPct val="20000"/>
        </a:spcBef>
        <a:buFont typeface="Arial"/>
        <a:buChar char="–"/>
        <a:defRPr sz="1250" kern="1200">
          <a:solidFill>
            <a:schemeClr val="tx1"/>
          </a:solidFill>
          <a:latin typeface="Graphik Regular"/>
          <a:ea typeface="+mn-ea"/>
          <a:cs typeface="Graphik Regular"/>
        </a:defRPr>
      </a:lvl4pPr>
      <a:lvl5pPr marL="1836873" indent="-204097" algn="l" defTabSz="408194" rtl="0" eaLnBrk="1" latinLnBrk="0" hangingPunct="1">
        <a:spcBef>
          <a:spcPct val="20000"/>
        </a:spcBef>
        <a:buFont typeface="Arial"/>
        <a:buChar char="»"/>
        <a:defRPr sz="1250" kern="1200" baseline="0">
          <a:solidFill>
            <a:schemeClr val="tx1"/>
          </a:solidFill>
          <a:latin typeface="Graphik Regular"/>
          <a:ea typeface="+mn-ea"/>
          <a:cs typeface="Graphik Regular"/>
        </a:defRPr>
      </a:lvl5pPr>
      <a:lvl6pPr marL="2245066" indent="-204097" algn="l" defTabSz="408194" rtl="0" eaLnBrk="1" latinLnBrk="0" hangingPunct="1">
        <a:spcBef>
          <a:spcPct val="20000"/>
        </a:spcBef>
        <a:buFont typeface="Arial"/>
        <a:buChar char="•"/>
        <a:defRPr sz="1813" kern="1200">
          <a:solidFill>
            <a:schemeClr val="tx1"/>
          </a:solidFill>
          <a:latin typeface="+mn-lt"/>
          <a:ea typeface="+mn-ea"/>
          <a:cs typeface="+mn-cs"/>
        </a:defRPr>
      </a:lvl6pPr>
      <a:lvl7pPr marL="2653260" indent="-204097" algn="l" defTabSz="408194" rtl="0" eaLnBrk="1" latinLnBrk="0" hangingPunct="1">
        <a:spcBef>
          <a:spcPct val="20000"/>
        </a:spcBef>
        <a:buFont typeface="Arial"/>
        <a:buChar char="•"/>
        <a:defRPr sz="1813" kern="1200">
          <a:solidFill>
            <a:schemeClr val="tx1"/>
          </a:solidFill>
          <a:latin typeface="+mn-lt"/>
          <a:ea typeface="+mn-ea"/>
          <a:cs typeface="+mn-cs"/>
        </a:defRPr>
      </a:lvl7pPr>
      <a:lvl8pPr marL="3061454" indent="-204097" algn="l" defTabSz="408194" rtl="0" eaLnBrk="1" latinLnBrk="0" hangingPunct="1">
        <a:spcBef>
          <a:spcPct val="20000"/>
        </a:spcBef>
        <a:buFont typeface="Arial"/>
        <a:buChar char="•"/>
        <a:defRPr sz="1813" kern="1200">
          <a:solidFill>
            <a:schemeClr val="tx1"/>
          </a:solidFill>
          <a:latin typeface="+mn-lt"/>
          <a:ea typeface="+mn-ea"/>
          <a:cs typeface="+mn-cs"/>
        </a:defRPr>
      </a:lvl8pPr>
      <a:lvl9pPr marL="3469648" indent="-204097" algn="l" defTabSz="408194" rtl="0" eaLnBrk="1" latinLnBrk="0" hangingPunct="1">
        <a:spcBef>
          <a:spcPct val="20000"/>
        </a:spcBef>
        <a:buFont typeface="Arial"/>
        <a:buChar char="•"/>
        <a:defRPr sz="1813" kern="1200">
          <a:solidFill>
            <a:schemeClr val="tx1"/>
          </a:solidFill>
          <a:latin typeface="+mn-lt"/>
          <a:ea typeface="+mn-ea"/>
          <a:cs typeface="+mn-cs"/>
        </a:defRPr>
      </a:lvl9pPr>
    </p:bodyStyle>
    <p:otherStyle>
      <a:defPPr>
        <a:defRPr lang="en-US"/>
      </a:defPPr>
      <a:lvl1pPr marL="0" algn="l" defTabSz="408194" rtl="0" eaLnBrk="1" latinLnBrk="0" hangingPunct="1">
        <a:defRPr sz="1625" kern="1200">
          <a:solidFill>
            <a:schemeClr val="tx1"/>
          </a:solidFill>
          <a:latin typeface="+mn-lt"/>
          <a:ea typeface="+mn-ea"/>
          <a:cs typeface="+mn-cs"/>
        </a:defRPr>
      </a:lvl1pPr>
      <a:lvl2pPr marL="408194" algn="l" defTabSz="408194" rtl="0" eaLnBrk="1" latinLnBrk="0" hangingPunct="1">
        <a:defRPr sz="1625" kern="1200">
          <a:solidFill>
            <a:schemeClr val="tx1"/>
          </a:solidFill>
          <a:latin typeface="+mn-lt"/>
          <a:ea typeface="+mn-ea"/>
          <a:cs typeface="+mn-cs"/>
        </a:defRPr>
      </a:lvl2pPr>
      <a:lvl3pPr marL="816388" algn="l" defTabSz="408194" rtl="0" eaLnBrk="1" latinLnBrk="0" hangingPunct="1">
        <a:defRPr sz="1625" kern="1200">
          <a:solidFill>
            <a:schemeClr val="tx1"/>
          </a:solidFill>
          <a:latin typeface="+mn-lt"/>
          <a:ea typeface="+mn-ea"/>
          <a:cs typeface="+mn-cs"/>
        </a:defRPr>
      </a:lvl3pPr>
      <a:lvl4pPr marL="1224582" algn="l" defTabSz="408194" rtl="0" eaLnBrk="1" latinLnBrk="0" hangingPunct="1">
        <a:defRPr sz="1625" kern="1200">
          <a:solidFill>
            <a:schemeClr val="tx1"/>
          </a:solidFill>
          <a:latin typeface="+mn-lt"/>
          <a:ea typeface="+mn-ea"/>
          <a:cs typeface="+mn-cs"/>
        </a:defRPr>
      </a:lvl4pPr>
      <a:lvl5pPr marL="1632776" algn="l" defTabSz="408194" rtl="0" eaLnBrk="1" latinLnBrk="0" hangingPunct="1">
        <a:defRPr sz="1625" kern="1200">
          <a:solidFill>
            <a:schemeClr val="tx1"/>
          </a:solidFill>
          <a:latin typeface="+mn-lt"/>
          <a:ea typeface="+mn-ea"/>
          <a:cs typeface="+mn-cs"/>
        </a:defRPr>
      </a:lvl5pPr>
      <a:lvl6pPr marL="2040969" algn="l" defTabSz="408194" rtl="0" eaLnBrk="1" latinLnBrk="0" hangingPunct="1">
        <a:defRPr sz="1625" kern="1200">
          <a:solidFill>
            <a:schemeClr val="tx1"/>
          </a:solidFill>
          <a:latin typeface="+mn-lt"/>
          <a:ea typeface="+mn-ea"/>
          <a:cs typeface="+mn-cs"/>
        </a:defRPr>
      </a:lvl6pPr>
      <a:lvl7pPr marL="2449163" algn="l" defTabSz="408194" rtl="0" eaLnBrk="1" latinLnBrk="0" hangingPunct="1">
        <a:defRPr sz="1625" kern="1200">
          <a:solidFill>
            <a:schemeClr val="tx1"/>
          </a:solidFill>
          <a:latin typeface="+mn-lt"/>
          <a:ea typeface="+mn-ea"/>
          <a:cs typeface="+mn-cs"/>
        </a:defRPr>
      </a:lvl7pPr>
      <a:lvl8pPr marL="2857357" algn="l" defTabSz="408194" rtl="0" eaLnBrk="1" latinLnBrk="0" hangingPunct="1">
        <a:defRPr sz="1625" kern="1200">
          <a:solidFill>
            <a:schemeClr val="tx1"/>
          </a:solidFill>
          <a:latin typeface="+mn-lt"/>
          <a:ea typeface="+mn-ea"/>
          <a:cs typeface="+mn-cs"/>
        </a:defRPr>
      </a:lvl8pPr>
      <a:lvl9pPr marL="3265551" algn="l" defTabSz="408194" rtl="0" eaLnBrk="1" latinLnBrk="0" hangingPunct="1">
        <a:defRPr sz="1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84" y="3687411"/>
            <a:ext cx="8052435" cy="742950"/>
          </a:xfrm>
        </p:spPr>
        <p:txBody>
          <a:bodyPr>
            <a:normAutofit/>
          </a:bodyPr>
          <a:lstStyle/>
          <a:p>
            <a:r>
              <a:rPr lang="en-US" dirty="0" smtClean="0"/>
              <a:t>Cloud Security Return on Investment</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43389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EB9D90B-13CE-6F42-A557-7F519FE9AFA0}" type="slidenum">
              <a:rPr lang="en-US" smtClean="0"/>
              <a:pPr/>
              <a:t>2</a:t>
            </a:fld>
            <a:endParaRPr lang="en-US" dirty="0"/>
          </a:p>
        </p:txBody>
      </p:sp>
      <p:sp>
        <p:nvSpPr>
          <p:cNvPr id="6" name="Title 5"/>
          <p:cNvSpPr>
            <a:spLocks noGrp="1"/>
          </p:cNvSpPr>
          <p:nvPr>
            <p:ph type="title"/>
          </p:nvPr>
        </p:nvSpPr>
        <p:spPr/>
        <p:txBody>
          <a:bodyPr/>
          <a:lstStyle/>
          <a:p>
            <a:r>
              <a:rPr lang="en-US" dirty="0" smtClean="0"/>
              <a:t>Six Primary Areas of </a:t>
            </a:r>
            <a:r>
              <a:rPr lang="en-US" dirty="0" smtClean="0"/>
              <a:t>One-Year ROI </a:t>
            </a:r>
            <a:r>
              <a:rPr lang="en-US" dirty="0" smtClean="0"/>
              <a:t>for Cloud Security</a:t>
            </a:r>
            <a:endParaRPr lang="en-US" dirty="0"/>
          </a:p>
        </p:txBody>
      </p:sp>
      <p:sp>
        <p:nvSpPr>
          <p:cNvPr id="7" name="Rounded Rectangle 6"/>
          <p:cNvSpPr/>
          <p:nvPr/>
        </p:nvSpPr>
        <p:spPr>
          <a:xfrm>
            <a:off x="212515" y="1296680"/>
            <a:ext cx="2124285" cy="1387128"/>
          </a:xfrm>
          <a:prstGeom prst="roundRect">
            <a:avLst>
              <a:gd name="adj" fmla="val 613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 </a:t>
            </a:r>
            <a:endParaRPr lang="en-US" dirty="0">
              <a:latin typeface="Arial"/>
              <a:cs typeface="Arial"/>
            </a:endParaRPr>
          </a:p>
        </p:txBody>
      </p:sp>
      <p:sp>
        <p:nvSpPr>
          <p:cNvPr id="8" name="TextBox 7"/>
          <p:cNvSpPr txBox="1"/>
          <p:nvPr/>
        </p:nvSpPr>
        <p:spPr>
          <a:xfrm>
            <a:off x="390737" y="1403648"/>
            <a:ext cx="1767840" cy="523220"/>
          </a:xfrm>
          <a:prstGeom prst="rect">
            <a:avLst/>
          </a:prstGeom>
          <a:noFill/>
        </p:spPr>
        <p:txBody>
          <a:bodyPr wrap="square" rtlCol="0">
            <a:spAutoFit/>
          </a:bodyPr>
          <a:lstStyle/>
          <a:p>
            <a:pPr algn="ctr"/>
            <a:r>
              <a:rPr lang="en-US" sz="1400" dirty="0" smtClean="0">
                <a:solidFill>
                  <a:schemeClr val="bg2">
                    <a:lumMod val="50000"/>
                  </a:schemeClr>
                </a:solidFill>
                <a:latin typeface="Arial"/>
                <a:cs typeface="Arial"/>
              </a:rPr>
              <a:t>Avoid failed audits/non-compliance</a:t>
            </a:r>
            <a:endParaRPr lang="en-US" sz="1400" dirty="0">
              <a:solidFill>
                <a:schemeClr val="bg2">
                  <a:lumMod val="50000"/>
                </a:schemeClr>
              </a:solidFill>
              <a:latin typeface="Arial"/>
              <a:cs typeface="Arial"/>
            </a:endParaRPr>
          </a:p>
        </p:txBody>
      </p:sp>
      <p:sp>
        <p:nvSpPr>
          <p:cNvPr id="9" name="TextBox 8"/>
          <p:cNvSpPr txBox="1"/>
          <p:nvPr/>
        </p:nvSpPr>
        <p:spPr>
          <a:xfrm>
            <a:off x="2580217" y="1403648"/>
            <a:ext cx="1798320" cy="523220"/>
          </a:xfrm>
          <a:prstGeom prst="rect">
            <a:avLst/>
          </a:prstGeom>
          <a:noFill/>
        </p:spPr>
        <p:txBody>
          <a:bodyPr wrap="square" rtlCol="0">
            <a:spAutoFit/>
          </a:bodyPr>
          <a:lstStyle/>
          <a:p>
            <a:pPr algn="ctr"/>
            <a:r>
              <a:rPr lang="en-US" sz="1400" dirty="0" smtClean="0">
                <a:solidFill>
                  <a:schemeClr val="bg2">
                    <a:lumMod val="50000"/>
                  </a:schemeClr>
                </a:solidFill>
                <a:latin typeface="Arial"/>
                <a:cs typeface="Arial"/>
              </a:rPr>
              <a:t>Assess existing </a:t>
            </a:r>
            <a:r>
              <a:rPr lang="en-US" sz="1400" dirty="0" smtClean="0">
                <a:solidFill>
                  <a:schemeClr val="bg2">
                    <a:lumMod val="50000"/>
                  </a:schemeClr>
                </a:solidFill>
                <a:latin typeface="Arial"/>
                <a:cs typeface="Arial"/>
              </a:rPr>
              <a:t>services (first year)</a:t>
            </a:r>
            <a:endParaRPr lang="en-US" sz="1400" dirty="0">
              <a:solidFill>
                <a:schemeClr val="bg2">
                  <a:lumMod val="50000"/>
                </a:schemeClr>
              </a:solidFill>
              <a:latin typeface="Arial"/>
              <a:cs typeface="Arial"/>
            </a:endParaRPr>
          </a:p>
        </p:txBody>
      </p:sp>
      <p:sp>
        <p:nvSpPr>
          <p:cNvPr id="10" name="TextBox 9"/>
          <p:cNvSpPr txBox="1"/>
          <p:nvPr/>
        </p:nvSpPr>
        <p:spPr>
          <a:xfrm>
            <a:off x="4925766" y="1403648"/>
            <a:ext cx="1496342" cy="523220"/>
          </a:xfrm>
          <a:prstGeom prst="rect">
            <a:avLst/>
          </a:prstGeom>
          <a:noFill/>
        </p:spPr>
        <p:txBody>
          <a:bodyPr wrap="square" rtlCol="0">
            <a:spAutoFit/>
          </a:bodyPr>
          <a:lstStyle/>
          <a:p>
            <a:pPr algn="ctr"/>
            <a:r>
              <a:rPr lang="en-US" sz="1400" dirty="0" smtClean="0">
                <a:solidFill>
                  <a:schemeClr val="bg2">
                    <a:lumMod val="50000"/>
                  </a:schemeClr>
                </a:solidFill>
                <a:latin typeface="Arial"/>
                <a:cs typeface="Arial"/>
              </a:rPr>
              <a:t>Assess new services</a:t>
            </a:r>
            <a:endParaRPr lang="en-US" sz="1400" dirty="0">
              <a:solidFill>
                <a:schemeClr val="bg2">
                  <a:lumMod val="50000"/>
                </a:schemeClr>
              </a:solidFill>
              <a:latin typeface="Arial"/>
              <a:cs typeface="Arial"/>
            </a:endParaRPr>
          </a:p>
        </p:txBody>
      </p:sp>
      <p:sp>
        <p:nvSpPr>
          <p:cNvPr id="11" name="Rectangle 10"/>
          <p:cNvSpPr/>
          <p:nvPr/>
        </p:nvSpPr>
        <p:spPr>
          <a:xfrm>
            <a:off x="7248067" y="1403648"/>
            <a:ext cx="1240860" cy="523220"/>
          </a:xfrm>
          <a:prstGeom prst="rect">
            <a:avLst/>
          </a:prstGeom>
        </p:spPr>
        <p:txBody>
          <a:bodyPr wrap="square">
            <a:spAutoFit/>
          </a:bodyPr>
          <a:lstStyle/>
          <a:p>
            <a:pPr algn="ctr"/>
            <a:r>
              <a:rPr lang="en-US" sz="1400" dirty="0" smtClean="0">
                <a:solidFill>
                  <a:schemeClr val="bg2">
                    <a:lumMod val="50000"/>
                  </a:schemeClr>
                </a:solidFill>
                <a:latin typeface="Arial"/>
                <a:cs typeface="Arial"/>
              </a:rPr>
              <a:t>Collect and review logs</a:t>
            </a:r>
            <a:endParaRPr lang="en-US" sz="1400" dirty="0">
              <a:solidFill>
                <a:schemeClr val="bg2">
                  <a:lumMod val="50000"/>
                </a:schemeClr>
              </a:solidFill>
              <a:latin typeface="Arial"/>
              <a:cs typeface="Arial"/>
            </a:endParaRPr>
          </a:p>
        </p:txBody>
      </p:sp>
      <p:sp>
        <p:nvSpPr>
          <p:cNvPr id="12" name="Rectangle 11"/>
          <p:cNvSpPr/>
          <p:nvPr/>
        </p:nvSpPr>
        <p:spPr>
          <a:xfrm>
            <a:off x="291553" y="2869913"/>
            <a:ext cx="1966208" cy="738664"/>
          </a:xfrm>
          <a:prstGeom prst="rect">
            <a:avLst/>
          </a:prstGeom>
        </p:spPr>
        <p:txBody>
          <a:bodyPr wrap="square">
            <a:spAutoFit/>
          </a:bodyPr>
          <a:lstStyle/>
          <a:p>
            <a:pPr algn="ctr"/>
            <a:r>
              <a:rPr lang="en-US" sz="1400" dirty="0" smtClean="0">
                <a:solidFill>
                  <a:schemeClr val="bg2">
                    <a:lumMod val="50000"/>
                  </a:schemeClr>
                </a:solidFill>
                <a:latin typeface="Arial"/>
                <a:cs typeface="Arial"/>
              </a:rPr>
              <a:t>Consolidate redundant </a:t>
            </a:r>
            <a:r>
              <a:rPr lang="en-US" sz="1400" dirty="0" smtClean="0">
                <a:solidFill>
                  <a:schemeClr val="bg2">
                    <a:lumMod val="50000"/>
                  </a:schemeClr>
                </a:solidFill>
                <a:latin typeface="Arial"/>
                <a:cs typeface="Arial"/>
              </a:rPr>
              <a:t>services (first year)</a:t>
            </a:r>
            <a:endParaRPr lang="en-US" sz="1400" dirty="0">
              <a:solidFill>
                <a:schemeClr val="bg2">
                  <a:lumMod val="50000"/>
                </a:schemeClr>
              </a:solidFill>
              <a:latin typeface="Arial"/>
              <a:cs typeface="Arial"/>
            </a:endParaRPr>
          </a:p>
        </p:txBody>
      </p:sp>
      <p:sp>
        <p:nvSpPr>
          <p:cNvPr id="13" name="Rectangle 12"/>
          <p:cNvSpPr/>
          <p:nvPr/>
        </p:nvSpPr>
        <p:spPr>
          <a:xfrm>
            <a:off x="2504017" y="2869913"/>
            <a:ext cx="1950720" cy="523220"/>
          </a:xfrm>
          <a:prstGeom prst="rect">
            <a:avLst/>
          </a:prstGeom>
        </p:spPr>
        <p:txBody>
          <a:bodyPr wrap="square">
            <a:spAutoFit/>
          </a:bodyPr>
          <a:lstStyle/>
          <a:p>
            <a:pPr algn="ctr"/>
            <a:r>
              <a:rPr lang="fr-FR" sz="1400" dirty="0" err="1" smtClean="0">
                <a:solidFill>
                  <a:schemeClr val="bg2">
                    <a:lumMod val="50000"/>
                  </a:schemeClr>
                </a:solidFill>
                <a:latin typeface="Arial"/>
                <a:cs typeface="Arial"/>
              </a:rPr>
              <a:t>Avoid</a:t>
            </a:r>
            <a:r>
              <a:rPr lang="fr-FR" sz="1400" dirty="0" smtClean="0">
                <a:solidFill>
                  <a:schemeClr val="bg2">
                    <a:lumMod val="50000"/>
                  </a:schemeClr>
                </a:solidFill>
                <a:latin typeface="Arial"/>
                <a:cs typeface="Arial"/>
              </a:rPr>
              <a:t>/</a:t>
            </a:r>
            <a:r>
              <a:rPr lang="fr-FR" sz="1400" dirty="0" err="1" smtClean="0">
                <a:solidFill>
                  <a:schemeClr val="bg2">
                    <a:lumMod val="50000"/>
                  </a:schemeClr>
                </a:solidFill>
                <a:latin typeface="Arial"/>
                <a:cs typeface="Arial"/>
              </a:rPr>
              <a:t>mitigate</a:t>
            </a:r>
            <a:r>
              <a:rPr lang="fr-FR" sz="1400" dirty="0" smtClean="0">
                <a:solidFill>
                  <a:schemeClr val="bg2">
                    <a:lumMod val="50000"/>
                  </a:schemeClr>
                </a:solidFill>
                <a:latin typeface="Arial"/>
                <a:cs typeface="Arial"/>
              </a:rPr>
              <a:t> </a:t>
            </a:r>
            <a:r>
              <a:rPr lang="fr-FR" sz="1400" dirty="0" err="1" smtClean="0">
                <a:solidFill>
                  <a:schemeClr val="bg2">
                    <a:lumMod val="50000"/>
                  </a:schemeClr>
                </a:solidFill>
                <a:latin typeface="Arial"/>
                <a:cs typeface="Arial"/>
              </a:rPr>
              <a:t>cloud</a:t>
            </a:r>
            <a:r>
              <a:rPr lang="fr-FR" sz="1400" dirty="0" smtClean="0">
                <a:solidFill>
                  <a:schemeClr val="bg2">
                    <a:lumMod val="50000"/>
                  </a:schemeClr>
                </a:solidFill>
                <a:latin typeface="Arial"/>
                <a:cs typeface="Arial"/>
              </a:rPr>
              <a:t> data </a:t>
            </a:r>
            <a:r>
              <a:rPr lang="fr-FR" sz="1400" dirty="0" err="1" smtClean="0">
                <a:solidFill>
                  <a:schemeClr val="bg2">
                    <a:lumMod val="50000"/>
                  </a:schemeClr>
                </a:solidFill>
                <a:latin typeface="Arial"/>
                <a:cs typeface="Arial"/>
              </a:rPr>
              <a:t>breach</a:t>
            </a:r>
            <a:endParaRPr lang="en-US" sz="1400" dirty="0">
              <a:solidFill>
                <a:schemeClr val="bg2">
                  <a:lumMod val="50000"/>
                </a:schemeClr>
              </a:solidFill>
              <a:latin typeface="Arial"/>
              <a:cs typeface="Arial"/>
            </a:endParaRPr>
          </a:p>
        </p:txBody>
      </p:sp>
      <p:sp>
        <p:nvSpPr>
          <p:cNvPr id="15" name="Rounded Rectangle 14"/>
          <p:cNvSpPr/>
          <p:nvPr/>
        </p:nvSpPr>
        <p:spPr>
          <a:xfrm>
            <a:off x="2417235" y="1296680"/>
            <a:ext cx="2124285" cy="1387128"/>
          </a:xfrm>
          <a:prstGeom prst="roundRect">
            <a:avLst>
              <a:gd name="adj" fmla="val 613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 </a:t>
            </a:r>
            <a:endParaRPr lang="en-US" dirty="0">
              <a:latin typeface="Arial"/>
              <a:cs typeface="Arial"/>
            </a:endParaRPr>
          </a:p>
        </p:txBody>
      </p:sp>
      <p:sp>
        <p:nvSpPr>
          <p:cNvPr id="16" name="Rounded Rectangle 15"/>
          <p:cNvSpPr/>
          <p:nvPr/>
        </p:nvSpPr>
        <p:spPr>
          <a:xfrm>
            <a:off x="4611795" y="1296680"/>
            <a:ext cx="2124285" cy="1387128"/>
          </a:xfrm>
          <a:prstGeom prst="roundRect">
            <a:avLst>
              <a:gd name="adj" fmla="val 613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 </a:t>
            </a:r>
            <a:endParaRPr lang="en-US" dirty="0">
              <a:latin typeface="Arial"/>
              <a:cs typeface="Arial"/>
            </a:endParaRPr>
          </a:p>
        </p:txBody>
      </p:sp>
      <p:sp>
        <p:nvSpPr>
          <p:cNvPr id="17" name="Rounded Rectangle 16"/>
          <p:cNvSpPr/>
          <p:nvPr/>
        </p:nvSpPr>
        <p:spPr>
          <a:xfrm>
            <a:off x="6806355" y="1296680"/>
            <a:ext cx="2124285" cy="1387128"/>
          </a:xfrm>
          <a:prstGeom prst="roundRect">
            <a:avLst>
              <a:gd name="adj" fmla="val 613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 </a:t>
            </a:r>
            <a:endParaRPr lang="en-US" dirty="0">
              <a:latin typeface="Arial"/>
              <a:cs typeface="Arial"/>
            </a:endParaRPr>
          </a:p>
        </p:txBody>
      </p:sp>
      <p:sp>
        <p:nvSpPr>
          <p:cNvPr id="18" name="Rounded Rectangle 17"/>
          <p:cNvSpPr/>
          <p:nvPr/>
        </p:nvSpPr>
        <p:spPr>
          <a:xfrm>
            <a:off x="212515" y="2769880"/>
            <a:ext cx="2124285" cy="1387128"/>
          </a:xfrm>
          <a:prstGeom prst="roundRect">
            <a:avLst>
              <a:gd name="adj" fmla="val 613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 </a:t>
            </a:r>
            <a:endParaRPr lang="en-US" dirty="0">
              <a:latin typeface="Arial"/>
              <a:cs typeface="Arial"/>
            </a:endParaRPr>
          </a:p>
        </p:txBody>
      </p:sp>
      <p:sp>
        <p:nvSpPr>
          <p:cNvPr id="19" name="Rounded Rectangle 18"/>
          <p:cNvSpPr/>
          <p:nvPr/>
        </p:nvSpPr>
        <p:spPr>
          <a:xfrm>
            <a:off x="2417235" y="2769880"/>
            <a:ext cx="2124285" cy="1387128"/>
          </a:xfrm>
          <a:prstGeom prst="roundRect">
            <a:avLst>
              <a:gd name="adj" fmla="val 613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 </a:t>
            </a:r>
            <a:endParaRPr lang="en-US" dirty="0">
              <a:latin typeface="Arial"/>
              <a:cs typeface="Arial"/>
            </a:endParaRPr>
          </a:p>
        </p:txBody>
      </p:sp>
      <p:sp>
        <p:nvSpPr>
          <p:cNvPr id="20" name="Rounded Rectangle 19"/>
          <p:cNvSpPr/>
          <p:nvPr/>
        </p:nvSpPr>
        <p:spPr>
          <a:xfrm>
            <a:off x="4611795" y="2769880"/>
            <a:ext cx="2124285" cy="1387128"/>
          </a:xfrm>
          <a:prstGeom prst="roundRect">
            <a:avLst>
              <a:gd name="adj" fmla="val 613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 </a:t>
            </a:r>
            <a:endParaRPr lang="en-US" dirty="0">
              <a:latin typeface="Arial"/>
              <a:cs typeface="Arial"/>
            </a:endParaRPr>
          </a:p>
        </p:txBody>
      </p:sp>
      <p:sp>
        <p:nvSpPr>
          <p:cNvPr id="22" name="TextBox 21"/>
          <p:cNvSpPr txBox="1"/>
          <p:nvPr/>
        </p:nvSpPr>
        <p:spPr>
          <a:xfrm>
            <a:off x="304377" y="2127648"/>
            <a:ext cx="1940560" cy="342401"/>
          </a:xfrm>
          <a:prstGeom prst="rect">
            <a:avLst/>
          </a:prstGeom>
          <a:noFill/>
        </p:spPr>
        <p:txBody>
          <a:bodyPr wrap="square" rtlCol="0">
            <a:spAutoFit/>
          </a:bodyPr>
          <a:lstStyle/>
          <a:p>
            <a:pPr algn="ctr"/>
            <a:r>
              <a:rPr lang="en-US" b="1" dirty="0" smtClean="0">
                <a:solidFill>
                  <a:schemeClr val="accent2"/>
                </a:solidFill>
                <a:latin typeface="Arial"/>
                <a:cs typeface="Arial"/>
              </a:rPr>
              <a:t>$22,030,000</a:t>
            </a:r>
            <a:endParaRPr lang="en-US" b="1" dirty="0">
              <a:solidFill>
                <a:schemeClr val="accent2"/>
              </a:solidFill>
              <a:latin typeface="Arial"/>
              <a:cs typeface="Arial"/>
            </a:endParaRPr>
          </a:p>
        </p:txBody>
      </p:sp>
      <p:sp>
        <p:nvSpPr>
          <p:cNvPr id="23" name="TextBox 22"/>
          <p:cNvSpPr txBox="1"/>
          <p:nvPr/>
        </p:nvSpPr>
        <p:spPr>
          <a:xfrm>
            <a:off x="2509097" y="2127648"/>
            <a:ext cx="1940560" cy="342401"/>
          </a:xfrm>
          <a:prstGeom prst="rect">
            <a:avLst/>
          </a:prstGeom>
          <a:noFill/>
        </p:spPr>
        <p:txBody>
          <a:bodyPr wrap="square" rtlCol="0">
            <a:spAutoFit/>
          </a:bodyPr>
          <a:lstStyle/>
          <a:p>
            <a:pPr algn="ctr"/>
            <a:r>
              <a:rPr lang="en-US" b="1" dirty="0" smtClean="0">
                <a:solidFill>
                  <a:schemeClr val="accent2"/>
                </a:solidFill>
                <a:latin typeface="Arial"/>
                <a:cs typeface="Arial"/>
              </a:rPr>
              <a:t>$322,410</a:t>
            </a:r>
            <a:endParaRPr lang="en-US" b="1" dirty="0">
              <a:solidFill>
                <a:schemeClr val="accent2"/>
              </a:solidFill>
              <a:latin typeface="Arial"/>
              <a:cs typeface="Arial"/>
            </a:endParaRPr>
          </a:p>
        </p:txBody>
      </p:sp>
      <p:sp>
        <p:nvSpPr>
          <p:cNvPr id="24" name="TextBox 23"/>
          <p:cNvSpPr txBox="1"/>
          <p:nvPr/>
        </p:nvSpPr>
        <p:spPr>
          <a:xfrm>
            <a:off x="4703657" y="2127648"/>
            <a:ext cx="1940560" cy="342401"/>
          </a:xfrm>
          <a:prstGeom prst="rect">
            <a:avLst/>
          </a:prstGeom>
          <a:noFill/>
        </p:spPr>
        <p:txBody>
          <a:bodyPr wrap="square" rtlCol="0">
            <a:spAutoFit/>
          </a:bodyPr>
          <a:lstStyle/>
          <a:p>
            <a:pPr algn="ctr"/>
            <a:r>
              <a:rPr lang="en-US" b="1" dirty="0" smtClean="0">
                <a:solidFill>
                  <a:schemeClr val="accent2"/>
                </a:solidFill>
                <a:latin typeface="Arial"/>
                <a:cs typeface="Arial"/>
              </a:rPr>
              <a:t>$198,000</a:t>
            </a:r>
            <a:endParaRPr lang="en-US" b="1" dirty="0">
              <a:solidFill>
                <a:schemeClr val="accent2"/>
              </a:solidFill>
              <a:latin typeface="Arial"/>
              <a:cs typeface="Arial"/>
            </a:endParaRPr>
          </a:p>
        </p:txBody>
      </p:sp>
      <p:sp>
        <p:nvSpPr>
          <p:cNvPr id="25" name="TextBox 24"/>
          <p:cNvSpPr txBox="1"/>
          <p:nvPr/>
        </p:nvSpPr>
        <p:spPr>
          <a:xfrm>
            <a:off x="6898217" y="2127648"/>
            <a:ext cx="1940560" cy="342401"/>
          </a:xfrm>
          <a:prstGeom prst="rect">
            <a:avLst/>
          </a:prstGeom>
          <a:noFill/>
        </p:spPr>
        <p:txBody>
          <a:bodyPr wrap="square" rtlCol="0">
            <a:spAutoFit/>
          </a:bodyPr>
          <a:lstStyle/>
          <a:p>
            <a:pPr algn="ctr"/>
            <a:r>
              <a:rPr lang="en-US" b="1" dirty="0" smtClean="0">
                <a:solidFill>
                  <a:schemeClr val="accent2"/>
                </a:solidFill>
                <a:latin typeface="Arial"/>
                <a:cs typeface="Arial"/>
              </a:rPr>
              <a:t>$429,000</a:t>
            </a:r>
            <a:endParaRPr lang="en-US" b="1" dirty="0">
              <a:solidFill>
                <a:schemeClr val="accent2"/>
              </a:solidFill>
              <a:latin typeface="Arial"/>
              <a:cs typeface="Arial"/>
            </a:endParaRPr>
          </a:p>
        </p:txBody>
      </p:sp>
      <p:sp>
        <p:nvSpPr>
          <p:cNvPr id="26" name="TextBox 25"/>
          <p:cNvSpPr txBox="1"/>
          <p:nvPr/>
        </p:nvSpPr>
        <p:spPr>
          <a:xfrm>
            <a:off x="304377" y="3636042"/>
            <a:ext cx="1940560" cy="342401"/>
          </a:xfrm>
          <a:prstGeom prst="rect">
            <a:avLst/>
          </a:prstGeom>
          <a:noFill/>
        </p:spPr>
        <p:txBody>
          <a:bodyPr wrap="square" rtlCol="0">
            <a:spAutoFit/>
          </a:bodyPr>
          <a:lstStyle/>
          <a:p>
            <a:pPr algn="ctr"/>
            <a:r>
              <a:rPr lang="en-US" b="1" dirty="0" smtClean="0">
                <a:solidFill>
                  <a:schemeClr val="accent2"/>
                </a:solidFill>
                <a:latin typeface="Arial"/>
                <a:cs typeface="Arial"/>
              </a:rPr>
              <a:t>$610,625</a:t>
            </a:r>
            <a:endParaRPr lang="en-US" b="1" dirty="0">
              <a:solidFill>
                <a:schemeClr val="accent2"/>
              </a:solidFill>
              <a:latin typeface="Arial"/>
              <a:cs typeface="Arial"/>
            </a:endParaRPr>
          </a:p>
        </p:txBody>
      </p:sp>
      <p:sp>
        <p:nvSpPr>
          <p:cNvPr id="27" name="TextBox 26"/>
          <p:cNvSpPr txBox="1"/>
          <p:nvPr/>
        </p:nvSpPr>
        <p:spPr>
          <a:xfrm>
            <a:off x="2509097" y="3636042"/>
            <a:ext cx="1940560" cy="342401"/>
          </a:xfrm>
          <a:prstGeom prst="rect">
            <a:avLst/>
          </a:prstGeom>
          <a:noFill/>
        </p:spPr>
        <p:txBody>
          <a:bodyPr wrap="square" rtlCol="0">
            <a:spAutoFit/>
          </a:bodyPr>
          <a:lstStyle/>
          <a:p>
            <a:pPr algn="ctr"/>
            <a:r>
              <a:rPr lang="en-US" b="1" dirty="0" smtClean="0">
                <a:solidFill>
                  <a:schemeClr val="accent2"/>
                </a:solidFill>
                <a:latin typeface="Arial"/>
                <a:cs typeface="Arial"/>
              </a:rPr>
              <a:t>$2,650,000</a:t>
            </a:r>
            <a:endParaRPr lang="en-US" b="1" dirty="0">
              <a:solidFill>
                <a:schemeClr val="accent2"/>
              </a:solidFill>
              <a:latin typeface="Arial"/>
              <a:cs typeface="Arial"/>
            </a:endParaRPr>
          </a:p>
        </p:txBody>
      </p:sp>
      <p:sp>
        <p:nvSpPr>
          <p:cNvPr id="29" name="TextBox 28"/>
          <p:cNvSpPr txBox="1"/>
          <p:nvPr/>
        </p:nvSpPr>
        <p:spPr>
          <a:xfrm>
            <a:off x="4703657" y="3582025"/>
            <a:ext cx="1940560" cy="461665"/>
          </a:xfrm>
          <a:prstGeom prst="rect">
            <a:avLst/>
          </a:prstGeom>
          <a:noFill/>
        </p:spPr>
        <p:txBody>
          <a:bodyPr wrap="square" rtlCol="0">
            <a:spAutoFit/>
          </a:bodyPr>
          <a:lstStyle/>
          <a:p>
            <a:pPr algn="ctr"/>
            <a:r>
              <a:rPr lang="en-US" sz="2400" b="1" dirty="0" smtClean="0">
                <a:solidFill>
                  <a:schemeClr val="accent2"/>
                </a:solidFill>
                <a:latin typeface="Arial"/>
                <a:cs typeface="Arial"/>
              </a:rPr>
              <a:t>$26,240,035</a:t>
            </a:r>
            <a:endParaRPr lang="en-US" sz="2400" b="1" dirty="0">
              <a:solidFill>
                <a:schemeClr val="accent2"/>
              </a:solidFill>
              <a:latin typeface="Arial"/>
              <a:cs typeface="Arial"/>
            </a:endParaRPr>
          </a:p>
        </p:txBody>
      </p:sp>
      <p:sp>
        <p:nvSpPr>
          <p:cNvPr id="30" name="Rectangle 29"/>
          <p:cNvSpPr/>
          <p:nvPr/>
        </p:nvSpPr>
        <p:spPr>
          <a:xfrm>
            <a:off x="4871297" y="2869913"/>
            <a:ext cx="1605280" cy="553998"/>
          </a:xfrm>
          <a:prstGeom prst="rect">
            <a:avLst/>
          </a:prstGeom>
        </p:spPr>
        <p:txBody>
          <a:bodyPr wrap="square">
            <a:spAutoFit/>
          </a:bodyPr>
          <a:lstStyle/>
          <a:p>
            <a:pPr algn="ctr"/>
            <a:r>
              <a:rPr lang="en-US" sz="1500" b="1" dirty="0" smtClean="0">
                <a:solidFill>
                  <a:schemeClr val="accent1"/>
                </a:solidFill>
                <a:latin typeface="Arial"/>
                <a:cs typeface="Arial"/>
              </a:rPr>
              <a:t>Total Cost </a:t>
            </a:r>
          </a:p>
          <a:p>
            <a:pPr algn="ctr"/>
            <a:r>
              <a:rPr lang="en-US" sz="1500" b="1" dirty="0" smtClean="0">
                <a:solidFill>
                  <a:schemeClr val="accent1"/>
                </a:solidFill>
                <a:latin typeface="Arial"/>
                <a:cs typeface="Arial"/>
              </a:rPr>
              <a:t>Savings</a:t>
            </a:r>
            <a:endParaRPr lang="en-US" sz="1500" b="1" dirty="0">
              <a:solidFill>
                <a:schemeClr val="accent1"/>
              </a:solidFill>
              <a:latin typeface="Arial"/>
              <a:cs typeface="Arial"/>
            </a:endParaRPr>
          </a:p>
        </p:txBody>
      </p:sp>
      <p:sp>
        <p:nvSpPr>
          <p:cNvPr id="31" name="Oval 30"/>
          <p:cNvSpPr/>
          <p:nvPr/>
        </p:nvSpPr>
        <p:spPr>
          <a:xfrm>
            <a:off x="2113280" y="1789728"/>
            <a:ext cx="518160" cy="518160"/>
          </a:xfrm>
          <a:prstGeom prst="ellipse">
            <a:avLst/>
          </a:prstGeom>
          <a:solidFill>
            <a:srgbClr val="9595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2" name="TextBox 31"/>
          <p:cNvSpPr txBox="1"/>
          <p:nvPr/>
        </p:nvSpPr>
        <p:spPr>
          <a:xfrm>
            <a:off x="1930400" y="1759248"/>
            <a:ext cx="894080" cy="553998"/>
          </a:xfrm>
          <a:prstGeom prst="rect">
            <a:avLst/>
          </a:prstGeom>
          <a:noFill/>
        </p:spPr>
        <p:txBody>
          <a:bodyPr wrap="square" rtlCol="0">
            <a:spAutoFit/>
          </a:bodyPr>
          <a:lstStyle/>
          <a:p>
            <a:pPr algn="ctr"/>
            <a:r>
              <a:rPr lang="en-US" sz="3000" b="1" dirty="0" smtClean="0">
                <a:solidFill>
                  <a:schemeClr val="bg1"/>
                </a:solidFill>
                <a:latin typeface="Arial"/>
                <a:cs typeface="Arial"/>
              </a:rPr>
              <a:t>+</a:t>
            </a:r>
            <a:endParaRPr lang="en-US" sz="3000" b="1" dirty="0">
              <a:solidFill>
                <a:schemeClr val="bg1"/>
              </a:solidFill>
              <a:latin typeface="Arial"/>
              <a:cs typeface="Arial"/>
            </a:endParaRPr>
          </a:p>
        </p:txBody>
      </p:sp>
      <p:sp>
        <p:nvSpPr>
          <p:cNvPr id="33" name="Oval 32"/>
          <p:cNvSpPr/>
          <p:nvPr/>
        </p:nvSpPr>
        <p:spPr>
          <a:xfrm>
            <a:off x="4297680" y="1789728"/>
            <a:ext cx="518160" cy="518160"/>
          </a:xfrm>
          <a:prstGeom prst="ellipse">
            <a:avLst/>
          </a:prstGeom>
          <a:solidFill>
            <a:srgbClr val="9595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4" name="TextBox 33"/>
          <p:cNvSpPr txBox="1"/>
          <p:nvPr/>
        </p:nvSpPr>
        <p:spPr>
          <a:xfrm>
            <a:off x="4114800" y="1759248"/>
            <a:ext cx="894080" cy="553998"/>
          </a:xfrm>
          <a:prstGeom prst="rect">
            <a:avLst/>
          </a:prstGeom>
          <a:noFill/>
        </p:spPr>
        <p:txBody>
          <a:bodyPr wrap="square" rtlCol="0">
            <a:spAutoFit/>
          </a:bodyPr>
          <a:lstStyle/>
          <a:p>
            <a:pPr algn="ctr"/>
            <a:r>
              <a:rPr lang="en-US" sz="3000" b="1" dirty="0" smtClean="0">
                <a:solidFill>
                  <a:schemeClr val="bg1"/>
                </a:solidFill>
                <a:latin typeface="Arial"/>
                <a:cs typeface="Arial"/>
              </a:rPr>
              <a:t>+</a:t>
            </a:r>
            <a:endParaRPr lang="en-US" sz="3000" b="1" dirty="0">
              <a:solidFill>
                <a:schemeClr val="bg1"/>
              </a:solidFill>
              <a:latin typeface="Arial"/>
              <a:cs typeface="Arial"/>
            </a:endParaRPr>
          </a:p>
        </p:txBody>
      </p:sp>
      <p:sp>
        <p:nvSpPr>
          <p:cNvPr id="35" name="Oval 34"/>
          <p:cNvSpPr/>
          <p:nvPr/>
        </p:nvSpPr>
        <p:spPr>
          <a:xfrm>
            <a:off x="6502400" y="1789728"/>
            <a:ext cx="518160" cy="518160"/>
          </a:xfrm>
          <a:prstGeom prst="ellipse">
            <a:avLst/>
          </a:prstGeom>
          <a:solidFill>
            <a:srgbClr val="9595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6" name="TextBox 35"/>
          <p:cNvSpPr txBox="1"/>
          <p:nvPr/>
        </p:nvSpPr>
        <p:spPr>
          <a:xfrm>
            <a:off x="6319520" y="1759248"/>
            <a:ext cx="894080" cy="553998"/>
          </a:xfrm>
          <a:prstGeom prst="rect">
            <a:avLst/>
          </a:prstGeom>
          <a:noFill/>
        </p:spPr>
        <p:txBody>
          <a:bodyPr wrap="square" rtlCol="0">
            <a:spAutoFit/>
          </a:bodyPr>
          <a:lstStyle/>
          <a:p>
            <a:pPr algn="ctr"/>
            <a:r>
              <a:rPr lang="en-US" sz="3000" b="1" dirty="0" smtClean="0">
                <a:solidFill>
                  <a:schemeClr val="bg1"/>
                </a:solidFill>
                <a:latin typeface="Arial"/>
                <a:cs typeface="Arial"/>
              </a:rPr>
              <a:t>+</a:t>
            </a:r>
            <a:endParaRPr lang="en-US" sz="3000" b="1" dirty="0">
              <a:solidFill>
                <a:schemeClr val="bg1"/>
              </a:solidFill>
              <a:latin typeface="Arial"/>
              <a:cs typeface="Arial"/>
            </a:endParaRPr>
          </a:p>
        </p:txBody>
      </p:sp>
      <p:sp>
        <p:nvSpPr>
          <p:cNvPr id="37" name="Oval 36"/>
          <p:cNvSpPr/>
          <p:nvPr/>
        </p:nvSpPr>
        <p:spPr>
          <a:xfrm>
            <a:off x="2123440" y="3201968"/>
            <a:ext cx="518160" cy="518160"/>
          </a:xfrm>
          <a:prstGeom prst="ellipse">
            <a:avLst/>
          </a:prstGeom>
          <a:solidFill>
            <a:srgbClr val="9595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38" name="TextBox 37"/>
          <p:cNvSpPr txBox="1"/>
          <p:nvPr/>
        </p:nvSpPr>
        <p:spPr>
          <a:xfrm>
            <a:off x="1940560" y="3171488"/>
            <a:ext cx="894080" cy="553998"/>
          </a:xfrm>
          <a:prstGeom prst="rect">
            <a:avLst/>
          </a:prstGeom>
          <a:noFill/>
        </p:spPr>
        <p:txBody>
          <a:bodyPr wrap="square" rtlCol="0">
            <a:spAutoFit/>
          </a:bodyPr>
          <a:lstStyle/>
          <a:p>
            <a:pPr algn="ctr"/>
            <a:r>
              <a:rPr lang="en-US" sz="3000" b="1" dirty="0" smtClean="0">
                <a:solidFill>
                  <a:schemeClr val="bg1"/>
                </a:solidFill>
                <a:latin typeface="Arial"/>
                <a:cs typeface="Arial"/>
              </a:rPr>
              <a:t>+</a:t>
            </a:r>
            <a:endParaRPr lang="en-US" sz="3000" b="1" dirty="0">
              <a:solidFill>
                <a:schemeClr val="bg1"/>
              </a:solidFill>
              <a:latin typeface="Arial"/>
              <a:cs typeface="Arial"/>
            </a:endParaRPr>
          </a:p>
        </p:txBody>
      </p:sp>
      <p:sp>
        <p:nvSpPr>
          <p:cNvPr id="41" name="Oval 40"/>
          <p:cNvSpPr/>
          <p:nvPr/>
        </p:nvSpPr>
        <p:spPr>
          <a:xfrm>
            <a:off x="4312936" y="3201968"/>
            <a:ext cx="518160" cy="5181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a:cs typeface="Arial"/>
            </a:endParaRPr>
          </a:p>
        </p:txBody>
      </p:sp>
      <p:sp>
        <p:nvSpPr>
          <p:cNvPr id="42" name="TextBox 41"/>
          <p:cNvSpPr txBox="1"/>
          <p:nvPr/>
        </p:nvSpPr>
        <p:spPr>
          <a:xfrm>
            <a:off x="4119896" y="3171488"/>
            <a:ext cx="894080" cy="553998"/>
          </a:xfrm>
          <a:prstGeom prst="rect">
            <a:avLst/>
          </a:prstGeom>
          <a:noFill/>
        </p:spPr>
        <p:txBody>
          <a:bodyPr wrap="square" rtlCol="0">
            <a:spAutoFit/>
          </a:bodyPr>
          <a:lstStyle/>
          <a:p>
            <a:pPr algn="ctr"/>
            <a:r>
              <a:rPr lang="en-US" sz="3000" b="1" dirty="0" smtClean="0">
                <a:solidFill>
                  <a:schemeClr val="bg1"/>
                </a:solidFill>
                <a:latin typeface="Arial"/>
                <a:cs typeface="Arial"/>
              </a:rPr>
              <a:t>=</a:t>
            </a:r>
            <a:endParaRPr lang="en-US" sz="3000" b="1" dirty="0">
              <a:solidFill>
                <a:schemeClr val="bg1"/>
              </a:solidFill>
              <a:latin typeface="Arial"/>
              <a:cs typeface="Arial"/>
            </a:endParaRPr>
          </a:p>
        </p:txBody>
      </p:sp>
      <p:sp>
        <p:nvSpPr>
          <p:cNvPr id="43" name="Rounded Rectangle 42"/>
          <p:cNvSpPr/>
          <p:nvPr/>
        </p:nvSpPr>
        <p:spPr>
          <a:xfrm>
            <a:off x="6806355" y="2769880"/>
            <a:ext cx="2124285" cy="1387128"/>
          </a:xfrm>
          <a:prstGeom prst="roundRect">
            <a:avLst>
              <a:gd name="adj" fmla="val 613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a:cs typeface="Arial"/>
              </a:rPr>
              <a:t> </a:t>
            </a:r>
            <a:endParaRPr lang="en-US" dirty="0">
              <a:latin typeface="Arial"/>
              <a:cs typeface="Arial"/>
            </a:endParaRPr>
          </a:p>
        </p:txBody>
      </p:sp>
      <p:sp>
        <p:nvSpPr>
          <p:cNvPr id="44" name="TextBox 43"/>
          <p:cNvSpPr txBox="1"/>
          <p:nvPr/>
        </p:nvSpPr>
        <p:spPr>
          <a:xfrm>
            <a:off x="6898217" y="3582025"/>
            <a:ext cx="1940560" cy="461665"/>
          </a:xfrm>
          <a:prstGeom prst="rect">
            <a:avLst/>
          </a:prstGeom>
          <a:noFill/>
        </p:spPr>
        <p:txBody>
          <a:bodyPr wrap="square" rtlCol="0">
            <a:spAutoFit/>
          </a:bodyPr>
          <a:lstStyle/>
          <a:p>
            <a:pPr algn="ctr"/>
            <a:r>
              <a:rPr lang="en-US" sz="2400" b="1" dirty="0" smtClean="0">
                <a:solidFill>
                  <a:schemeClr val="accent2"/>
                </a:solidFill>
                <a:latin typeface="Arial"/>
                <a:cs typeface="Arial"/>
              </a:rPr>
              <a:t>40x</a:t>
            </a:r>
            <a:endParaRPr lang="en-US" sz="2400" b="1" dirty="0">
              <a:solidFill>
                <a:schemeClr val="accent2"/>
              </a:solidFill>
              <a:latin typeface="Arial"/>
              <a:cs typeface="Arial"/>
            </a:endParaRPr>
          </a:p>
        </p:txBody>
      </p:sp>
      <p:sp>
        <p:nvSpPr>
          <p:cNvPr id="45" name="Rectangle 44"/>
          <p:cNvSpPr/>
          <p:nvPr/>
        </p:nvSpPr>
        <p:spPr>
          <a:xfrm>
            <a:off x="7065857" y="2869913"/>
            <a:ext cx="1605280" cy="553998"/>
          </a:xfrm>
          <a:prstGeom prst="rect">
            <a:avLst/>
          </a:prstGeom>
        </p:spPr>
        <p:txBody>
          <a:bodyPr wrap="square">
            <a:spAutoFit/>
          </a:bodyPr>
          <a:lstStyle/>
          <a:p>
            <a:pPr algn="ctr"/>
            <a:r>
              <a:rPr lang="en-US" sz="1500" b="1" dirty="0" smtClean="0">
                <a:solidFill>
                  <a:schemeClr val="accent3"/>
                </a:solidFill>
                <a:latin typeface="Arial"/>
                <a:cs typeface="Arial"/>
              </a:rPr>
              <a:t>RETURN ON INVESTMENT</a:t>
            </a:r>
            <a:endParaRPr lang="en-US" sz="1500" b="1" dirty="0">
              <a:solidFill>
                <a:schemeClr val="accent3"/>
              </a:solidFill>
              <a:latin typeface="Arial"/>
              <a:cs typeface="Arial"/>
            </a:endParaRPr>
          </a:p>
        </p:txBody>
      </p:sp>
      <p:sp>
        <p:nvSpPr>
          <p:cNvPr id="2" name="Rectangle 1"/>
          <p:cNvSpPr/>
          <p:nvPr/>
        </p:nvSpPr>
        <p:spPr>
          <a:xfrm>
            <a:off x="902438" y="3925263"/>
            <a:ext cx="10011181" cy="975178"/>
          </a:xfrm>
          <a:prstGeom prst="rect">
            <a:avLst/>
          </a:prstGeom>
          <a:solidFill>
            <a:srgbClr val="FE6E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Arial"/>
                <a:cs typeface="Arial"/>
              </a:rPr>
              <a:t>READ AND THEN ERASE THIS BOX! </a:t>
            </a:r>
            <a:br>
              <a:rPr lang="en-US" sz="1400" b="1" dirty="0" smtClean="0">
                <a:latin typeface="Arial"/>
                <a:cs typeface="Arial"/>
              </a:rPr>
            </a:br>
            <a:r>
              <a:rPr lang="en-US" sz="1400" dirty="0" smtClean="0">
                <a:latin typeface="Arial"/>
                <a:cs typeface="Arial"/>
              </a:rPr>
              <a:t>Please replace the “plug” assumptions in the “assumptions” tab of the spreadsheet with your assumptions, and then replace the numbers in the boxes with the new ones. Remove or zero out parts of the analysis that aren’t relevant to your business.</a:t>
            </a:r>
            <a:endParaRPr lang="en-US" sz="1400" dirty="0">
              <a:latin typeface="Arial"/>
              <a:cs typeface="Arial"/>
            </a:endParaRPr>
          </a:p>
        </p:txBody>
      </p:sp>
    </p:spTree>
    <p:extLst>
      <p:ext uri="{BB962C8B-B14F-4D97-AF65-F5344CB8AC3E}">
        <p14:creationId xmlns:p14="http://schemas.microsoft.com/office/powerpoint/2010/main" val="8122626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Netskope Cloud Security Maturity Phases</a:t>
            </a:r>
            <a:endParaRPr lang="en-US" dirty="0"/>
          </a:p>
        </p:txBody>
      </p:sp>
    </p:spTree>
    <p:extLst>
      <p:ext uri="{BB962C8B-B14F-4D97-AF65-F5344CB8AC3E}">
        <p14:creationId xmlns:p14="http://schemas.microsoft.com/office/powerpoint/2010/main" val="167736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Cloud Security Maturity Phases</a:t>
            </a:r>
            <a:endParaRPr lang="en-US" dirty="0"/>
          </a:p>
        </p:txBody>
      </p:sp>
      <p:sp>
        <p:nvSpPr>
          <p:cNvPr id="4" name="Slide Number Placeholder 3"/>
          <p:cNvSpPr>
            <a:spLocks noGrp="1"/>
          </p:cNvSpPr>
          <p:nvPr>
            <p:ph type="sldNum" sz="quarter" idx="4"/>
          </p:nvPr>
        </p:nvSpPr>
        <p:spPr/>
        <p:txBody>
          <a:bodyPr/>
          <a:lstStyle/>
          <a:p>
            <a:fld id="{535C30B2-4731-1440-AB4B-B0252749269D}" type="slidenum">
              <a:rPr lang="en-US" smtClean="0"/>
              <a:pPr/>
              <a:t>4</a:t>
            </a:fld>
            <a:endParaRPr lang="en-US" dirty="0"/>
          </a:p>
        </p:txBody>
      </p:sp>
      <p:sp>
        <p:nvSpPr>
          <p:cNvPr id="5" name="Freeform 8"/>
          <p:cNvSpPr>
            <a:spLocks/>
          </p:cNvSpPr>
          <p:nvPr/>
        </p:nvSpPr>
        <p:spPr bwMode="auto">
          <a:xfrm>
            <a:off x="345449" y="1489649"/>
            <a:ext cx="8463625" cy="1732052"/>
          </a:xfrm>
          <a:custGeom>
            <a:avLst/>
            <a:gdLst>
              <a:gd name="T0" fmla="*/ 1040 w 1040"/>
              <a:gd name="T1" fmla="*/ 0 h 423"/>
              <a:gd name="T2" fmla="*/ 0 w 1040"/>
              <a:gd name="T3" fmla="*/ 335 h 423"/>
              <a:gd name="T4" fmla="*/ 0 w 1040"/>
              <a:gd name="T5" fmla="*/ 423 h 423"/>
              <a:gd name="T6" fmla="*/ 1040 w 1040"/>
              <a:gd name="T7" fmla="*/ 423 h 423"/>
              <a:gd name="T8" fmla="*/ 1040 w 1040"/>
              <a:gd name="T9" fmla="*/ 0 h 423"/>
            </a:gdLst>
            <a:ahLst/>
            <a:cxnLst>
              <a:cxn ang="0">
                <a:pos x="T0" y="T1"/>
              </a:cxn>
              <a:cxn ang="0">
                <a:pos x="T2" y="T3"/>
              </a:cxn>
              <a:cxn ang="0">
                <a:pos x="T4" y="T5"/>
              </a:cxn>
              <a:cxn ang="0">
                <a:pos x="T6" y="T7"/>
              </a:cxn>
              <a:cxn ang="0">
                <a:pos x="T8" y="T9"/>
              </a:cxn>
            </a:cxnLst>
            <a:rect l="0" t="0" r="r" b="b"/>
            <a:pathLst>
              <a:path w="1040" h="423">
                <a:moveTo>
                  <a:pt x="1040" y="0"/>
                </a:moveTo>
                <a:cubicBezTo>
                  <a:pt x="742" y="189"/>
                  <a:pt x="321" y="311"/>
                  <a:pt x="0" y="335"/>
                </a:cubicBezTo>
                <a:cubicBezTo>
                  <a:pt x="0" y="423"/>
                  <a:pt x="0" y="423"/>
                  <a:pt x="0" y="423"/>
                </a:cubicBezTo>
                <a:cubicBezTo>
                  <a:pt x="1040" y="423"/>
                  <a:pt x="1040" y="423"/>
                  <a:pt x="1040" y="423"/>
                </a:cubicBezTo>
                <a:lnTo>
                  <a:pt x="1040" y="0"/>
                </a:lnTo>
                <a:close/>
              </a:path>
            </a:pathLst>
          </a:custGeom>
          <a:solidFill>
            <a:schemeClr val="tx1"/>
          </a:solidFill>
          <a:ln w="4" cap="rnd">
            <a:noFill/>
            <a:prstDash val="solid"/>
            <a:round/>
            <a:headEnd/>
            <a:tailEnd/>
          </a:ln>
        </p:spPr>
        <p:txBody>
          <a:bodyPr vert="horz" wrap="square" lIns="68574" tIns="34288" rIns="68574" bIns="34288" numCol="1" anchor="t" anchorCtr="0" compatLnSpc="1">
            <a:prstTxWarp prst="textNoShape">
              <a:avLst/>
            </a:prstTxWarp>
          </a:bodyPr>
          <a:lstStyle/>
          <a:p>
            <a:pPr defTabSz="914164"/>
            <a:endParaRPr lang="en-US" dirty="0">
              <a:solidFill>
                <a:srgbClr val="4D4F53"/>
              </a:solidFill>
              <a:latin typeface="Arial"/>
              <a:cs typeface="Arial"/>
            </a:endParaRPr>
          </a:p>
        </p:txBody>
      </p:sp>
      <p:sp>
        <p:nvSpPr>
          <p:cNvPr id="6" name="Rectangle 5"/>
          <p:cNvSpPr/>
          <p:nvPr/>
        </p:nvSpPr>
        <p:spPr>
          <a:xfrm>
            <a:off x="1028413" y="3792979"/>
            <a:ext cx="926738" cy="323161"/>
          </a:xfrm>
          <a:prstGeom prst="rect">
            <a:avLst/>
          </a:prstGeom>
        </p:spPr>
        <p:txBody>
          <a:bodyPr wrap="square" lIns="68574" tIns="34288" rIns="68574" bIns="34288">
            <a:spAutoFit/>
          </a:bodyPr>
          <a:lstStyle/>
          <a:p>
            <a:pPr algn="ctr" defTabSz="914164"/>
            <a:r>
              <a:rPr lang="en-US" sz="825" b="1" dirty="0">
                <a:solidFill>
                  <a:srgbClr val="434347"/>
                </a:solidFill>
                <a:latin typeface="Arial"/>
                <a:cs typeface="Arial"/>
              </a:rPr>
              <a:t>Mobile Device Management</a:t>
            </a:r>
          </a:p>
        </p:txBody>
      </p:sp>
      <p:sp>
        <p:nvSpPr>
          <p:cNvPr id="7" name="Rectangle 6"/>
          <p:cNvSpPr/>
          <p:nvPr/>
        </p:nvSpPr>
        <p:spPr>
          <a:xfrm>
            <a:off x="1775133" y="3792979"/>
            <a:ext cx="970134" cy="323161"/>
          </a:xfrm>
          <a:prstGeom prst="rect">
            <a:avLst/>
          </a:prstGeom>
        </p:spPr>
        <p:txBody>
          <a:bodyPr wrap="square" lIns="68574" tIns="34288" rIns="68574" bIns="34288">
            <a:spAutoFit/>
          </a:bodyPr>
          <a:lstStyle/>
          <a:p>
            <a:pPr algn="ctr" defTabSz="914164"/>
            <a:r>
              <a:rPr lang="en-US" sz="825" b="1" dirty="0">
                <a:solidFill>
                  <a:srgbClr val="434347"/>
                </a:solidFill>
                <a:latin typeface="Arial"/>
                <a:cs typeface="Arial"/>
              </a:rPr>
              <a:t>Sandboxed</a:t>
            </a:r>
            <a:br>
              <a:rPr lang="en-US" sz="825" b="1" dirty="0">
                <a:solidFill>
                  <a:srgbClr val="434347"/>
                </a:solidFill>
                <a:latin typeface="Arial"/>
                <a:cs typeface="Arial"/>
              </a:rPr>
            </a:br>
            <a:r>
              <a:rPr lang="en-US" sz="825" b="1" dirty="0">
                <a:solidFill>
                  <a:srgbClr val="434347"/>
                </a:solidFill>
                <a:latin typeface="Arial"/>
                <a:cs typeface="Arial"/>
              </a:rPr>
              <a:t>Mail and Web</a:t>
            </a:r>
          </a:p>
        </p:txBody>
      </p:sp>
      <p:sp>
        <p:nvSpPr>
          <p:cNvPr id="8" name="Rectangle 7"/>
          <p:cNvSpPr>
            <a:spLocks noChangeArrowheads="1"/>
          </p:cNvSpPr>
          <p:nvPr/>
        </p:nvSpPr>
        <p:spPr bwMode="auto">
          <a:xfrm>
            <a:off x="345473" y="2878981"/>
            <a:ext cx="8463601" cy="1555827"/>
          </a:xfrm>
          <a:prstGeom prst="rect">
            <a:avLst/>
          </a:prstGeom>
          <a:gradFill flip="none" rotWithShape="1">
            <a:gsLst>
              <a:gs pos="0">
                <a:schemeClr val="accent6"/>
              </a:gs>
              <a:gs pos="100000">
                <a:srgbClr val="FFFFFF"/>
              </a:gs>
            </a:gsLst>
            <a:lin ang="5400000" scaled="0"/>
            <a:tileRect/>
          </a:gradFill>
          <a:ln w="4" cap="rnd">
            <a:noFill/>
            <a:prstDash val="solid"/>
            <a:round/>
            <a:headEnd/>
            <a:tailEnd/>
          </a:ln>
        </p:spPr>
        <p:txBody>
          <a:bodyPr vert="horz" wrap="square" lIns="68574" tIns="34288" rIns="68574" bIns="34288" numCol="1" anchor="t" anchorCtr="0" compatLnSpc="1">
            <a:prstTxWarp prst="textNoShape">
              <a:avLst/>
            </a:prstTxWarp>
          </a:bodyPr>
          <a:lstStyle/>
          <a:p>
            <a:pPr defTabSz="914164"/>
            <a:endParaRPr lang="en-US" dirty="0">
              <a:solidFill>
                <a:srgbClr val="434347"/>
              </a:solidFill>
              <a:latin typeface="Arial"/>
              <a:cs typeface="Arial"/>
            </a:endParaRPr>
          </a:p>
        </p:txBody>
      </p:sp>
      <p:sp>
        <p:nvSpPr>
          <p:cNvPr id="9" name="Rectangle 8"/>
          <p:cNvSpPr/>
          <p:nvPr/>
        </p:nvSpPr>
        <p:spPr>
          <a:xfrm>
            <a:off x="1777671" y="4038523"/>
            <a:ext cx="1272609" cy="192356"/>
          </a:xfrm>
          <a:prstGeom prst="rect">
            <a:avLst/>
          </a:prstGeom>
        </p:spPr>
        <p:txBody>
          <a:bodyPr wrap="square" lIns="68574" tIns="34288" rIns="68574" bIns="34288">
            <a:spAutoFit/>
          </a:bodyPr>
          <a:lstStyle/>
          <a:p>
            <a:pPr algn="ctr" defTabSz="914164"/>
            <a:r>
              <a:rPr lang="en-US" sz="800" dirty="0" smtClean="0">
                <a:solidFill>
                  <a:srgbClr val="434347"/>
                </a:solidFill>
                <a:latin typeface="Arial"/>
                <a:ea typeface="Arial Regular" charset="0"/>
                <a:cs typeface="Arial"/>
              </a:rPr>
              <a:t>• Cloud </a:t>
            </a:r>
            <a:r>
              <a:rPr lang="en-US" sz="800" dirty="0">
                <a:solidFill>
                  <a:srgbClr val="434347"/>
                </a:solidFill>
                <a:latin typeface="Arial"/>
                <a:ea typeface="Arial Regular" charset="0"/>
                <a:cs typeface="Arial"/>
              </a:rPr>
              <a:t>Spend Control</a:t>
            </a:r>
          </a:p>
        </p:txBody>
      </p:sp>
      <p:sp>
        <p:nvSpPr>
          <p:cNvPr id="10" name="Rectangle 9"/>
          <p:cNvSpPr/>
          <p:nvPr/>
        </p:nvSpPr>
        <p:spPr>
          <a:xfrm>
            <a:off x="3094459" y="3913988"/>
            <a:ext cx="1207766" cy="192356"/>
          </a:xfrm>
          <a:prstGeom prst="rect">
            <a:avLst/>
          </a:prstGeom>
        </p:spPr>
        <p:txBody>
          <a:bodyPr wrap="square" lIns="68574" tIns="34288" rIns="68574" bIns="34288">
            <a:spAutoFit/>
          </a:bodyPr>
          <a:lstStyle/>
          <a:p>
            <a:pPr algn="ctr" defTabSz="914164"/>
            <a:r>
              <a:rPr lang="en-US" sz="800" dirty="0" smtClean="0">
                <a:solidFill>
                  <a:srgbClr val="434347"/>
                </a:solidFill>
                <a:latin typeface="Arial"/>
                <a:ea typeface="Arial Regular" charset="0"/>
                <a:cs typeface="Arial"/>
              </a:rPr>
              <a:t>• Data Loss Prevention</a:t>
            </a:r>
            <a:endParaRPr lang="en-US" sz="800" dirty="0">
              <a:solidFill>
                <a:srgbClr val="434347"/>
              </a:solidFill>
              <a:latin typeface="Arial"/>
              <a:ea typeface="Arial Regular" charset="0"/>
              <a:cs typeface="Arial"/>
            </a:endParaRPr>
          </a:p>
        </p:txBody>
      </p:sp>
      <p:sp>
        <p:nvSpPr>
          <p:cNvPr id="11" name="Rectangle 10"/>
          <p:cNvSpPr/>
          <p:nvPr/>
        </p:nvSpPr>
        <p:spPr>
          <a:xfrm>
            <a:off x="5457126" y="3915830"/>
            <a:ext cx="1629835" cy="192356"/>
          </a:xfrm>
          <a:prstGeom prst="rect">
            <a:avLst/>
          </a:prstGeom>
        </p:spPr>
        <p:txBody>
          <a:bodyPr wrap="square" lIns="68574" tIns="34288" rIns="68574" bIns="34288">
            <a:spAutoFit/>
          </a:bodyPr>
          <a:lstStyle/>
          <a:p>
            <a:pPr algn="ctr" defTabSz="914164"/>
            <a:r>
              <a:rPr lang="en-US" sz="800" dirty="0" smtClean="0">
                <a:solidFill>
                  <a:srgbClr val="434347"/>
                </a:solidFill>
                <a:latin typeface="Arial"/>
                <a:ea typeface="Arial Regular" charset="0"/>
                <a:cs typeface="Arial"/>
              </a:rPr>
              <a:t>• Real-time </a:t>
            </a:r>
            <a:r>
              <a:rPr lang="en-US" sz="800" dirty="0">
                <a:solidFill>
                  <a:srgbClr val="434347"/>
                </a:solidFill>
                <a:latin typeface="Arial"/>
                <a:ea typeface="Arial Regular" charset="0"/>
                <a:cs typeface="Arial"/>
              </a:rPr>
              <a:t>Policy Enforcement</a:t>
            </a:r>
          </a:p>
        </p:txBody>
      </p:sp>
      <p:sp>
        <p:nvSpPr>
          <p:cNvPr id="14" name="Rectangle 7"/>
          <p:cNvSpPr>
            <a:spLocks noChangeArrowheads="1"/>
          </p:cNvSpPr>
          <p:nvPr/>
        </p:nvSpPr>
        <p:spPr bwMode="auto">
          <a:xfrm>
            <a:off x="344915" y="3358243"/>
            <a:ext cx="8448657" cy="509592"/>
          </a:xfrm>
          <a:prstGeom prst="rect">
            <a:avLst/>
          </a:prstGeom>
          <a:solidFill>
            <a:schemeClr val="accent6"/>
          </a:solidFill>
          <a:ln w="4" cap="rnd">
            <a:noFill/>
            <a:prstDash val="solid"/>
            <a:round/>
            <a:headEnd/>
            <a:tailEnd/>
          </a:ln>
        </p:spPr>
        <p:txBody>
          <a:bodyPr vert="horz" wrap="square" lIns="68580" tIns="34290" rIns="68580" bIns="34290" numCol="1" anchor="t" anchorCtr="0" compatLnSpc="1">
            <a:prstTxWarp prst="textNoShape">
              <a:avLst/>
            </a:prstTxWarp>
          </a:bodyPr>
          <a:lstStyle/>
          <a:p>
            <a:pPr defTabSz="914164"/>
            <a:endParaRPr lang="en-US" dirty="0">
              <a:solidFill>
                <a:srgbClr val="434347"/>
              </a:solidFill>
              <a:latin typeface="Arial"/>
              <a:cs typeface="Arial"/>
            </a:endParaRPr>
          </a:p>
        </p:txBody>
      </p:sp>
      <p:sp>
        <p:nvSpPr>
          <p:cNvPr id="15" name="Rectangle 14"/>
          <p:cNvSpPr/>
          <p:nvPr/>
        </p:nvSpPr>
        <p:spPr>
          <a:xfrm>
            <a:off x="3079841" y="2593396"/>
            <a:ext cx="2844356" cy="284689"/>
          </a:xfrm>
          <a:prstGeom prst="rect">
            <a:avLst/>
          </a:prstGeom>
        </p:spPr>
        <p:txBody>
          <a:bodyPr wrap="none" lIns="68574" tIns="34288" rIns="68574" bIns="34288">
            <a:spAutoFit/>
          </a:bodyPr>
          <a:lstStyle/>
          <a:p>
            <a:pPr algn="ctr" defTabSz="914164"/>
            <a:r>
              <a:rPr lang="en-US" sz="1400" b="1" dirty="0" smtClean="0">
                <a:solidFill>
                  <a:prstClr val="white"/>
                </a:solidFill>
                <a:latin typeface="Arial"/>
                <a:ea typeface="Arial Regular" charset="0"/>
                <a:cs typeface="Arial"/>
              </a:rPr>
              <a:t>Netskope Return on Investment</a:t>
            </a:r>
            <a:endParaRPr lang="en-US" sz="1400" b="1" dirty="0">
              <a:solidFill>
                <a:prstClr val="white"/>
              </a:solidFill>
              <a:latin typeface="Arial"/>
              <a:ea typeface="Arial Regular" charset="0"/>
              <a:cs typeface="Arial"/>
            </a:endParaRPr>
          </a:p>
        </p:txBody>
      </p:sp>
      <p:cxnSp>
        <p:nvCxnSpPr>
          <p:cNvPr id="16" name="Straight Connector 15"/>
          <p:cNvCxnSpPr/>
          <p:nvPr/>
        </p:nvCxnSpPr>
        <p:spPr bwMode="auto">
          <a:xfrm flipH="1">
            <a:off x="3094459" y="1102206"/>
            <a:ext cx="972" cy="2768834"/>
          </a:xfrm>
          <a:prstGeom prst="line">
            <a:avLst/>
          </a:prstGeom>
          <a:noFill/>
          <a:ln w="14605" cap="flat" cmpd="sng" algn="ctr">
            <a:gradFill>
              <a:gsLst>
                <a:gs pos="41300">
                  <a:schemeClr val="bg1">
                    <a:lumMod val="65000"/>
                    <a:alpha val="55000"/>
                  </a:schemeClr>
                </a:gs>
                <a:gs pos="0">
                  <a:schemeClr val="bg1">
                    <a:lumMod val="65000"/>
                    <a:alpha val="0"/>
                  </a:schemeClr>
                </a:gs>
                <a:gs pos="100000">
                  <a:schemeClr val="bg1">
                    <a:lumMod val="65000"/>
                    <a:alpha val="55000"/>
                  </a:schemeClr>
                </a:gs>
              </a:gsLst>
              <a:lin ang="5400000" scaled="0"/>
            </a:gradFill>
            <a:prstDash val="dash"/>
            <a:round/>
            <a:headEnd type="none" w="med" len="med"/>
            <a:tailEnd type="none" w="med" len="med"/>
          </a:ln>
          <a:effectLst/>
        </p:spPr>
      </p:cxnSp>
      <p:cxnSp>
        <p:nvCxnSpPr>
          <p:cNvPr id="20" name="Straight Connector 19"/>
          <p:cNvCxnSpPr/>
          <p:nvPr/>
        </p:nvCxnSpPr>
        <p:spPr bwMode="auto">
          <a:xfrm>
            <a:off x="5924412" y="1114782"/>
            <a:ext cx="2874" cy="2765629"/>
          </a:xfrm>
          <a:prstGeom prst="line">
            <a:avLst/>
          </a:prstGeom>
          <a:noFill/>
          <a:ln w="14605" cap="flat" cmpd="sng" algn="ctr">
            <a:gradFill>
              <a:gsLst>
                <a:gs pos="41300">
                  <a:schemeClr val="bg1">
                    <a:lumMod val="65000"/>
                    <a:alpha val="55000"/>
                  </a:schemeClr>
                </a:gs>
                <a:gs pos="0">
                  <a:schemeClr val="bg1">
                    <a:lumMod val="65000"/>
                    <a:alpha val="0"/>
                  </a:schemeClr>
                </a:gs>
                <a:gs pos="100000">
                  <a:schemeClr val="bg1">
                    <a:lumMod val="65000"/>
                    <a:alpha val="55000"/>
                  </a:schemeClr>
                </a:gs>
              </a:gsLst>
              <a:lin ang="5400000" scaled="0"/>
            </a:gradFill>
            <a:prstDash val="dash"/>
            <a:round/>
            <a:headEnd type="none" w="med" len="med"/>
            <a:tailEnd type="none" w="med" len="med"/>
          </a:ln>
          <a:effectLst/>
        </p:spPr>
      </p:cxnSp>
      <p:sp>
        <p:nvSpPr>
          <p:cNvPr id="21" name="Rectangle 20"/>
          <p:cNvSpPr/>
          <p:nvPr/>
        </p:nvSpPr>
        <p:spPr>
          <a:xfrm>
            <a:off x="4306469" y="3915830"/>
            <a:ext cx="1123085" cy="192356"/>
          </a:xfrm>
          <a:prstGeom prst="rect">
            <a:avLst/>
          </a:prstGeom>
        </p:spPr>
        <p:txBody>
          <a:bodyPr wrap="square" lIns="68574" tIns="34288" rIns="68574" bIns="34288">
            <a:spAutoFit/>
          </a:bodyPr>
          <a:lstStyle/>
          <a:p>
            <a:pPr algn="ctr" defTabSz="914164"/>
            <a:r>
              <a:rPr lang="en-US" sz="800" dirty="0" smtClean="0">
                <a:solidFill>
                  <a:srgbClr val="434347"/>
                </a:solidFill>
                <a:latin typeface="Arial"/>
                <a:ea typeface="Arial Regular" charset="0"/>
                <a:cs typeface="Arial"/>
              </a:rPr>
              <a:t>• Threat </a:t>
            </a:r>
            <a:r>
              <a:rPr lang="en-US" sz="800" dirty="0">
                <a:solidFill>
                  <a:srgbClr val="434347"/>
                </a:solidFill>
                <a:latin typeface="Arial"/>
                <a:ea typeface="Arial Regular" charset="0"/>
                <a:cs typeface="Arial"/>
              </a:rPr>
              <a:t>Protection</a:t>
            </a:r>
          </a:p>
        </p:txBody>
      </p:sp>
      <p:sp>
        <p:nvSpPr>
          <p:cNvPr id="22" name="TextBox 21"/>
          <p:cNvSpPr txBox="1"/>
          <p:nvPr/>
        </p:nvSpPr>
        <p:spPr>
          <a:xfrm>
            <a:off x="373267" y="2985588"/>
            <a:ext cx="2724514" cy="253916"/>
          </a:xfrm>
          <a:prstGeom prst="rect">
            <a:avLst/>
          </a:prstGeom>
          <a:noFill/>
        </p:spPr>
        <p:txBody>
          <a:bodyPr wrap="square" rtlCol="0">
            <a:spAutoFit/>
          </a:bodyPr>
          <a:lstStyle/>
          <a:p>
            <a:pPr algn="ctr"/>
            <a:r>
              <a:rPr lang="en-US" sz="1050" b="1" dirty="0">
                <a:solidFill>
                  <a:srgbClr val="434347"/>
                </a:solidFill>
                <a:latin typeface="Arial"/>
                <a:ea typeface="Arial" charset="0"/>
                <a:cs typeface="Arial"/>
              </a:rPr>
              <a:t>Discover all </a:t>
            </a:r>
            <a:r>
              <a:rPr lang="en-US" sz="1050" b="1" dirty="0" smtClean="0">
                <a:solidFill>
                  <a:srgbClr val="434347"/>
                </a:solidFill>
                <a:latin typeface="Arial"/>
                <a:ea typeface="Arial" charset="0"/>
                <a:cs typeface="Arial"/>
              </a:rPr>
              <a:t>apps </a:t>
            </a:r>
            <a:r>
              <a:rPr lang="en-US" sz="1050" b="1" dirty="0">
                <a:solidFill>
                  <a:srgbClr val="434347"/>
                </a:solidFill>
                <a:latin typeface="Arial"/>
                <a:ea typeface="Arial" charset="0"/>
                <a:cs typeface="Arial"/>
              </a:rPr>
              <a:t>and assess risk</a:t>
            </a:r>
          </a:p>
        </p:txBody>
      </p:sp>
      <p:sp>
        <p:nvSpPr>
          <p:cNvPr id="23" name="Rectangle 22"/>
          <p:cNvSpPr/>
          <p:nvPr/>
        </p:nvSpPr>
        <p:spPr>
          <a:xfrm>
            <a:off x="302370" y="4038523"/>
            <a:ext cx="1173083" cy="192356"/>
          </a:xfrm>
          <a:prstGeom prst="rect">
            <a:avLst/>
          </a:prstGeom>
        </p:spPr>
        <p:txBody>
          <a:bodyPr wrap="square" lIns="68574" tIns="34288" rIns="68574" bIns="34288">
            <a:spAutoFit/>
          </a:bodyPr>
          <a:lstStyle/>
          <a:p>
            <a:pPr algn="ctr" defTabSz="914164"/>
            <a:r>
              <a:rPr lang="en-US" sz="800" dirty="0" smtClean="0">
                <a:solidFill>
                  <a:srgbClr val="434347"/>
                </a:solidFill>
                <a:latin typeface="Arial"/>
                <a:ea typeface="Arial Regular" charset="0"/>
                <a:cs typeface="Arial"/>
              </a:rPr>
              <a:t>• Vendor </a:t>
            </a:r>
            <a:r>
              <a:rPr lang="en-US" sz="800" dirty="0">
                <a:solidFill>
                  <a:srgbClr val="434347"/>
                </a:solidFill>
                <a:latin typeface="Arial"/>
                <a:ea typeface="Arial Regular" charset="0"/>
                <a:cs typeface="Arial"/>
              </a:rPr>
              <a:t>Assurance</a:t>
            </a:r>
          </a:p>
        </p:txBody>
      </p:sp>
      <p:sp>
        <p:nvSpPr>
          <p:cNvPr id="24" name="Rectangle 23"/>
          <p:cNvSpPr/>
          <p:nvPr/>
        </p:nvSpPr>
        <p:spPr>
          <a:xfrm>
            <a:off x="1839598" y="3907771"/>
            <a:ext cx="1178342" cy="192356"/>
          </a:xfrm>
          <a:prstGeom prst="rect">
            <a:avLst/>
          </a:prstGeom>
        </p:spPr>
        <p:txBody>
          <a:bodyPr wrap="square" lIns="68574" tIns="34288" rIns="68574" bIns="34288">
            <a:spAutoFit/>
          </a:bodyPr>
          <a:lstStyle/>
          <a:p>
            <a:pPr defTabSz="914164"/>
            <a:r>
              <a:rPr lang="en-US" sz="800" dirty="0" smtClean="0">
                <a:solidFill>
                  <a:srgbClr val="434347"/>
                </a:solidFill>
                <a:latin typeface="Arial"/>
                <a:ea typeface="Arial Regular" charset="0"/>
                <a:cs typeface="Arial"/>
              </a:rPr>
              <a:t>• Risk Assessment</a:t>
            </a:r>
            <a:endParaRPr lang="en-US" sz="800" dirty="0">
              <a:solidFill>
                <a:srgbClr val="434347"/>
              </a:solidFill>
              <a:latin typeface="Arial"/>
              <a:ea typeface="Arial Regular" charset="0"/>
              <a:cs typeface="Arial"/>
            </a:endParaRPr>
          </a:p>
        </p:txBody>
      </p:sp>
      <p:sp>
        <p:nvSpPr>
          <p:cNvPr id="25" name="TextBox 24"/>
          <p:cNvSpPr txBox="1"/>
          <p:nvPr/>
        </p:nvSpPr>
        <p:spPr>
          <a:xfrm>
            <a:off x="642039" y="3501708"/>
            <a:ext cx="2224624" cy="230832"/>
          </a:xfrm>
          <a:prstGeom prst="rect">
            <a:avLst/>
          </a:prstGeom>
          <a:noFill/>
        </p:spPr>
        <p:txBody>
          <a:bodyPr wrap="square" rtlCol="0">
            <a:spAutoFit/>
          </a:bodyPr>
          <a:lstStyle/>
          <a:p>
            <a:pPr algn="ctr"/>
            <a:r>
              <a:rPr lang="en-US" sz="900" dirty="0" smtClean="0">
                <a:solidFill>
                  <a:srgbClr val="434347"/>
                </a:solidFill>
                <a:latin typeface="Arial"/>
                <a:ea typeface="Arial Regular" charset="0"/>
                <a:cs typeface="Arial"/>
              </a:rPr>
              <a:t>Log-based Discovery</a:t>
            </a:r>
            <a:endParaRPr lang="en-US" sz="900" dirty="0">
              <a:solidFill>
                <a:srgbClr val="434347"/>
              </a:solidFill>
              <a:latin typeface="Arial"/>
              <a:ea typeface="Arial Regular" charset="0"/>
              <a:cs typeface="Arial"/>
            </a:endParaRPr>
          </a:p>
        </p:txBody>
      </p:sp>
      <p:sp>
        <p:nvSpPr>
          <p:cNvPr id="26" name="TextBox 25"/>
          <p:cNvSpPr txBox="1"/>
          <p:nvPr/>
        </p:nvSpPr>
        <p:spPr>
          <a:xfrm>
            <a:off x="3244279" y="2998347"/>
            <a:ext cx="2609250" cy="246221"/>
          </a:xfrm>
          <a:prstGeom prst="rect">
            <a:avLst/>
          </a:prstGeom>
          <a:noFill/>
        </p:spPr>
        <p:txBody>
          <a:bodyPr wrap="square" rtlCol="0">
            <a:spAutoFit/>
          </a:bodyPr>
          <a:lstStyle/>
          <a:p>
            <a:pPr algn="ctr"/>
            <a:r>
              <a:rPr lang="en-US" sz="1000" b="1" dirty="0">
                <a:solidFill>
                  <a:srgbClr val="434347"/>
                </a:solidFill>
                <a:latin typeface="Arial"/>
                <a:ea typeface="Arial" charset="0"/>
                <a:cs typeface="Arial"/>
              </a:rPr>
              <a:t>Safely enable </a:t>
            </a:r>
            <a:r>
              <a:rPr lang="en-US" sz="1000" b="1" dirty="0" smtClean="0">
                <a:solidFill>
                  <a:srgbClr val="434347"/>
                </a:solidFill>
                <a:latin typeface="Arial"/>
                <a:ea typeface="Arial" charset="0"/>
                <a:cs typeface="Arial"/>
              </a:rPr>
              <a:t>sanctioned apps</a:t>
            </a:r>
            <a:endParaRPr lang="en-US" sz="1000" b="1" dirty="0">
              <a:solidFill>
                <a:srgbClr val="434347"/>
              </a:solidFill>
              <a:latin typeface="Arial"/>
              <a:ea typeface="Arial" charset="0"/>
              <a:cs typeface="Arial"/>
            </a:endParaRPr>
          </a:p>
        </p:txBody>
      </p:sp>
      <p:sp>
        <p:nvSpPr>
          <p:cNvPr id="27" name="TextBox 26"/>
          <p:cNvSpPr txBox="1"/>
          <p:nvPr/>
        </p:nvSpPr>
        <p:spPr>
          <a:xfrm>
            <a:off x="6248225" y="2998130"/>
            <a:ext cx="2213435" cy="246221"/>
          </a:xfrm>
          <a:prstGeom prst="rect">
            <a:avLst/>
          </a:prstGeom>
          <a:noFill/>
        </p:spPr>
        <p:txBody>
          <a:bodyPr wrap="square" rtlCol="0">
            <a:spAutoFit/>
          </a:bodyPr>
          <a:lstStyle/>
          <a:p>
            <a:pPr algn="ctr"/>
            <a:r>
              <a:rPr lang="en-US" sz="1000" b="1" dirty="0">
                <a:solidFill>
                  <a:srgbClr val="434347"/>
                </a:solidFill>
                <a:latin typeface="Arial"/>
                <a:ea typeface="Arial" charset="0"/>
                <a:cs typeface="Arial"/>
              </a:rPr>
              <a:t>Govern all </a:t>
            </a:r>
            <a:r>
              <a:rPr lang="en-US" sz="1000" b="1" dirty="0" smtClean="0">
                <a:solidFill>
                  <a:srgbClr val="434347"/>
                </a:solidFill>
                <a:latin typeface="Arial"/>
                <a:ea typeface="Arial" charset="0"/>
                <a:cs typeface="Arial"/>
              </a:rPr>
              <a:t>cloud apps </a:t>
            </a:r>
            <a:r>
              <a:rPr lang="en-US" sz="1000" b="1" dirty="0">
                <a:solidFill>
                  <a:srgbClr val="434347"/>
                </a:solidFill>
                <a:latin typeface="Arial"/>
                <a:ea typeface="Arial" charset="0"/>
                <a:cs typeface="Arial"/>
              </a:rPr>
              <a:t>and data</a:t>
            </a:r>
          </a:p>
        </p:txBody>
      </p:sp>
      <p:sp>
        <p:nvSpPr>
          <p:cNvPr id="29" name="TextBox 28"/>
          <p:cNvSpPr txBox="1"/>
          <p:nvPr/>
        </p:nvSpPr>
        <p:spPr>
          <a:xfrm>
            <a:off x="3244279" y="3363209"/>
            <a:ext cx="2609250" cy="507831"/>
          </a:xfrm>
          <a:prstGeom prst="rect">
            <a:avLst/>
          </a:prstGeom>
          <a:noFill/>
        </p:spPr>
        <p:txBody>
          <a:bodyPr wrap="square" rtlCol="0">
            <a:spAutoFit/>
          </a:bodyPr>
          <a:lstStyle/>
          <a:p>
            <a:r>
              <a:rPr lang="en-US" sz="900" dirty="0" smtClean="0">
                <a:solidFill>
                  <a:srgbClr val="434347"/>
                </a:solidFill>
                <a:latin typeface="Arial"/>
                <a:ea typeface="Arial Regular" charset="0"/>
                <a:cs typeface="Arial"/>
              </a:rPr>
              <a:t>APIs for Box</a:t>
            </a:r>
            <a:r>
              <a:rPr lang="en-US" sz="900" dirty="0">
                <a:solidFill>
                  <a:srgbClr val="434347"/>
                </a:solidFill>
                <a:latin typeface="Arial"/>
                <a:ea typeface="Arial Regular" charset="0"/>
                <a:cs typeface="Arial"/>
              </a:rPr>
              <a:t>, Dropbox, Egnyte, Google </a:t>
            </a:r>
            <a:r>
              <a:rPr lang="en-US" sz="900" dirty="0" smtClean="0">
                <a:solidFill>
                  <a:srgbClr val="434347"/>
                </a:solidFill>
                <a:latin typeface="Arial"/>
                <a:ea typeface="Arial Regular" charset="0"/>
                <a:cs typeface="Arial"/>
              </a:rPr>
              <a:t>Apps/Cloud Platform, </a:t>
            </a:r>
            <a:r>
              <a:rPr lang="en-US" sz="900" dirty="0">
                <a:solidFill>
                  <a:srgbClr val="434347"/>
                </a:solidFill>
                <a:latin typeface="Arial"/>
                <a:ea typeface="Arial Regular" charset="0"/>
                <a:cs typeface="Arial"/>
              </a:rPr>
              <a:t>Office 365, Salesforce, </a:t>
            </a:r>
            <a:r>
              <a:rPr lang="en-US" sz="900" dirty="0" err="1" smtClean="0">
                <a:solidFill>
                  <a:srgbClr val="434347"/>
                </a:solidFill>
                <a:latin typeface="Arial"/>
                <a:ea typeface="Arial Regular" charset="0"/>
                <a:cs typeface="Arial"/>
              </a:rPr>
              <a:t>ServiceNow</a:t>
            </a:r>
            <a:r>
              <a:rPr lang="en-US" sz="900" dirty="0" smtClean="0">
                <a:solidFill>
                  <a:srgbClr val="434347"/>
                </a:solidFill>
                <a:latin typeface="Arial"/>
                <a:ea typeface="Arial Regular" charset="0"/>
                <a:cs typeface="Arial"/>
              </a:rPr>
              <a:t>, Slack</a:t>
            </a:r>
            <a:endParaRPr lang="en-US" sz="900" dirty="0">
              <a:solidFill>
                <a:srgbClr val="434347"/>
              </a:solidFill>
              <a:latin typeface="Arial"/>
              <a:ea typeface="Arial Regular" charset="0"/>
              <a:cs typeface="Arial"/>
            </a:endParaRPr>
          </a:p>
        </p:txBody>
      </p:sp>
      <p:sp>
        <p:nvSpPr>
          <p:cNvPr id="30" name="TextBox 29"/>
          <p:cNvSpPr txBox="1"/>
          <p:nvPr/>
        </p:nvSpPr>
        <p:spPr>
          <a:xfrm>
            <a:off x="6477272" y="3501708"/>
            <a:ext cx="1721795" cy="230832"/>
          </a:xfrm>
          <a:prstGeom prst="rect">
            <a:avLst/>
          </a:prstGeom>
          <a:noFill/>
        </p:spPr>
        <p:txBody>
          <a:bodyPr wrap="square" rtlCol="0">
            <a:spAutoFit/>
          </a:bodyPr>
          <a:lstStyle/>
          <a:p>
            <a:pPr algn="ctr"/>
            <a:r>
              <a:rPr lang="en-US" sz="900" dirty="0" smtClean="0">
                <a:solidFill>
                  <a:srgbClr val="434347"/>
                </a:solidFill>
                <a:latin typeface="Arial"/>
                <a:ea typeface="Arial Regular" charset="0"/>
                <a:cs typeface="Arial"/>
              </a:rPr>
              <a:t>Inline Proxy</a:t>
            </a:r>
            <a:endParaRPr lang="en-US" sz="900" dirty="0">
              <a:solidFill>
                <a:srgbClr val="434347"/>
              </a:solidFill>
              <a:latin typeface="Arial"/>
              <a:ea typeface="Arial Regular" charset="0"/>
              <a:cs typeface="Arial"/>
            </a:endParaRPr>
          </a:p>
        </p:txBody>
      </p:sp>
      <p:sp>
        <p:nvSpPr>
          <p:cNvPr id="31" name="Rectangle 30"/>
          <p:cNvSpPr/>
          <p:nvPr/>
        </p:nvSpPr>
        <p:spPr>
          <a:xfrm>
            <a:off x="7082560" y="3913988"/>
            <a:ext cx="1726514" cy="192356"/>
          </a:xfrm>
          <a:prstGeom prst="rect">
            <a:avLst/>
          </a:prstGeom>
        </p:spPr>
        <p:txBody>
          <a:bodyPr wrap="square" lIns="68574" tIns="34288" rIns="68574" bIns="34288">
            <a:spAutoFit/>
          </a:bodyPr>
          <a:lstStyle/>
          <a:p>
            <a:pPr defTabSz="914164"/>
            <a:r>
              <a:rPr lang="en-US" sz="800" dirty="0" smtClean="0">
                <a:solidFill>
                  <a:srgbClr val="434347"/>
                </a:solidFill>
                <a:latin typeface="Arial"/>
                <a:ea typeface="Arial Regular" charset="0"/>
                <a:cs typeface="Arial"/>
              </a:rPr>
              <a:t>• Admin and User </a:t>
            </a:r>
            <a:r>
              <a:rPr lang="en-US" sz="800" dirty="0">
                <a:solidFill>
                  <a:srgbClr val="434347"/>
                </a:solidFill>
                <a:latin typeface="Arial"/>
                <a:ea typeface="Arial Regular" charset="0"/>
                <a:cs typeface="Arial"/>
              </a:rPr>
              <a:t>Access </a:t>
            </a:r>
            <a:r>
              <a:rPr lang="en-US" sz="800" dirty="0" smtClean="0">
                <a:solidFill>
                  <a:srgbClr val="434347"/>
                </a:solidFill>
                <a:latin typeface="Arial"/>
                <a:ea typeface="Arial Regular" charset="0"/>
                <a:cs typeface="Arial"/>
              </a:rPr>
              <a:t>Control</a:t>
            </a:r>
          </a:p>
        </p:txBody>
      </p:sp>
      <p:cxnSp>
        <p:nvCxnSpPr>
          <p:cNvPr id="33" name="Straight Arrow Connector 32"/>
          <p:cNvCxnSpPr/>
          <p:nvPr/>
        </p:nvCxnSpPr>
        <p:spPr bwMode="auto">
          <a:xfrm>
            <a:off x="373050" y="1340794"/>
            <a:ext cx="8436024" cy="0"/>
          </a:xfrm>
          <a:prstGeom prst="straightConnector1">
            <a:avLst/>
          </a:prstGeom>
          <a:noFill/>
          <a:ln w="25400" cap="rnd" cmpd="sng" algn="ctr">
            <a:solidFill>
              <a:schemeClr val="tx1"/>
            </a:solidFill>
            <a:prstDash val="solid"/>
            <a:round/>
            <a:headEnd type="oval" w="med" len="med"/>
            <a:tailEnd type="arrow" w="med" len="sm"/>
          </a:ln>
          <a:effectLst/>
        </p:spPr>
      </p:cxnSp>
      <p:sp>
        <p:nvSpPr>
          <p:cNvPr id="34" name="Rectangle 33"/>
          <p:cNvSpPr/>
          <p:nvPr/>
        </p:nvSpPr>
        <p:spPr>
          <a:xfrm>
            <a:off x="266451" y="3907093"/>
            <a:ext cx="1636823" cy="192356"/>
          </a:xfrm>
          <a:prstGeom prst="rect">
            <a:avLst/>
          </a:prstGeom>
        </p:spPr>
        <p:txBody>
          <a:bodyPr wrap="square" lIns="68574" tIns="34288" rIns="68574" bIns="34288">
            <a:spAutoFit/>
          </a:bodyPr>
          <a:lstStyle/>
          <a:p>
            <a:pPr algn="ctr" defTabSz="914164"/>
            <a:r>
              <a:rPr lang="en-US" sz="800" dirty="0" smtClean="0">
                <a:solidFill>
                  <a:srgbClr val="434347"/>
                </a:solidFill>
                <a:latin typeface="Arial"/>
                <a:ea typeface="Arial Regular" charset="0"/>
                <a:cs typeface="Arial"/>
              </a:rPr>
              <a:t>• Shine a light on Shadow IT</a:t>
            </a:r>
            <a:endParaRPr lang="en-US" sz="800" dirty="0">
              <a:solidFill>
                <a:srgbClr val="434347"/>
              </a:solidFill>
              <a:latin typeface="Arial"/>
              <a:ea typeface="Arial Regular" charset="0"/>
              <a:cs typeface="Arial"/>
            </a:endParaRPr>
          </a:p>
        </p:txBody>
      </p:sp>
      <p:sp>
        <p:nvSpPr>
          <p:cNvPr id="37" name="Rectangle 36"/>
          <p:cNvSpPr/>
          <p:nvPr/>
        </p:nvSpPr>
        <p:spPr>
          <a:xfrm>
            <a:off x="2791666" y="4058714"/>
            <a:ext cx="1629835" cy="192356"/>
          </a:xfrm>
          <a:prstGeom prst="rect">
            <a:avLst/>
          </a:prstGeom>
        </p:spPr>
        <p:txBody>
          <a:bodyPr wrap="square" lIns="68574" tIns="34288" rIns="68574" bIns="34288">
            <a:spAutoFit/>
          </a:bodyPr>
          <a:lstStyle/>
          <a:p>
            <a:pPr algn="ctr" defTabSz="914164"/>
            <a:r>
              <a:rPr lang="en-US" sz="800" dirty="0" smtClean="0">
                <a:solidFill>
                  <a:srgbClr val="434347"/>
                </a:solidFill>
                <a:latin typeface="Arial"/>
                <a:ea typeface="Arial Regular" charset="0"/>
                <a:cs typeface="Arial"/>
              </a:rPr>
              <a:t>• Forensic Analysis</a:t>
            </a:r>
            <a:endParaRPr lang="en-US" sz="800" dirty="0">
              <a:solidFill>
                <a:srgbClr val="434347"/>
              </a:solidFill>
              <a:latin typeface="Arial"/>
              <a:ea typeface="Arial Regular" charset="0"/>
              <a:cs typeface="Arial"/>
            </a:endParaRPr>
          </a:p>
        </p:txBody>
      </p:sp>
      <p:sp>
        <p:nvSpPr>
          <p:cNvPr id="38" name="Rectangle 37"/>
          <p:cNvSpPr/>
          <p:nvPr/>
        </p:nvSpPr>
        <p:spPr>
          <a:xfrm>
            <a:off x="5257135" y="4061066"/>
            <a:ext cx="1577646" cy="192356"/>
          </a:xfrm>
          <a:prstGeom prst="rect">
            <a:avLst/>
          </a:prstGeom>
        </p:spPr>
        <p:txBody>
          <a:bodyPr wrap="square" lIns="68574" tIns="34288" rIns="68574" bIns="34288">
            <a:spAutoFit/>
          </a:bodyPr>
          <a:lstStyle/>
          <a:p>
            <a:pPr algn="ctr" defTabSz="914164"/>
            <a:r>
              <a:rPr lang="en-US" sz="800" dirty="0" smtClean="0">
                <a:solidFill>
                  <a:srgbClr val="434347"/>
                </a:solidFill>
                <a:latin typeface="Arial"/>
                <a:ea typeface="Arial Regular" charset="0"/>
                <a:cs typeface="Arial"/>
              </a:rPr>
              <a:t>• Content eDiscovery</a:t>
            </a:r>
            <a:endParaRPr lang="en-US" sz="800" dirty="0">
              <a:solidFill>
                <a:srgbClr val="434347"/>
              </a:solidFill>
              <a:latin typeface="Arial"/>
              <a:ea typeface="Arial Regular" charset="0"/>
              <a:cs typeface="Arial"/>
            </a:endParaRPr>
          </a:p>
        </p:txBody>
      </p:sp>
      <p:cxnSp>
        <p:nvCxnSpPr>
          <p:cNvPr id="39" name="Straight Arrow Connector 38"/>
          <p:cNvCxnSpPr/>
          <p:nvPr/>
        </p:nvCxnSpPr>
        <p:spPr bwMode="auto">
          <a:xfrm>
            <a:off x="373050" y="1340794"/>
            <a:ext cx="8436024" cy="0"/>
          </a:xfrm>
          <a:prstGeom prst="straightConnector1">
            <a:avLst/>
          </a:prstGeom>
          <a:noFill/>
          <a:ln w="25400" cap="rnd" cmpd="sng" algn="ctr">
            <a:solidFill>
              <a:schemeClr val="tx1"/>
            </a:solidFill>
            <a:prstDash val="solid"/>
            <a:round/>
            <a:headEnd type="oval" w="med" len="med"/>
            <a:tailEnd type="arrow" w="med" len="sm"/>
          </a:ln>
          <a:effectLst/>
        </p:spPr>
      </p:cxnSp>
      <p:sp>
        <p:nvSpPr>
          <p:cNvPr id="40" name="Rectangle 39"/>
          <p:cNvSpPr/>
          <p:nvPr/>
        </p:nvSpPr>
        <p:spPr>
          <a:xfrm>
            <a:off x="3270892" y="1204512"/>
            <a:ext cx="2503280" cy="315467"/>
          </a:xfrm>
          <a:prstGeom prst="rect">
            <a:avLst/>
          </a:prstGeom>
          <a:solidFill>
            <a:schemeClr val="bg1"/>
          </a:solidFill>
          <a:ln>
            <a:solidFill>
              <a:schemeClr val="bg1"/>
            </a:solidFill>
          </a:ln>
        </p:spPr>
        <p:txBody>
          <a:bodyPr wrap="square" lIns="68574" tIns="34288" rIns="68574" bIns="34288">
            <a:spAutoFit/>
          </a:bodyPr>
          <a:lstStyle/>
          <a:p>
            <a:pPr algn="ctr" defTabSz="914164"/>
            <a:r>
              <a:rPr lang="en-US" sz="1600" dirty="0" smtClean="0">
                <a:solidFill>
                  <a:srgbClr val="4D4F53"/>
                </a:solidFill>
                <a:latin typeface="Arial"/>
                <a:ea typeface="Arial" charset="0"/>
                <a:cs typeface="Arial"/>
              </a:rPr>
              <a:t>Netskope Active Platform</a:t>
            </a:r>
            <a:endParaRPr lang="en-US" sz="1600" dirty="0">
              <a:solidFill>
                <a:srgbClr val="4D4F53"/>
              </a:solidFill>
              <a:latin typeface="Arial"/>
              <a:ea typeface="Arial" charset="0"/>
              <a:cs typeface="Arial"/>
            </a:endParaRPr>
          </a:p>
        </p:txBody>
      </p:sp>
      <p:sp>
        <p:nvSpPr>
          <p:cNvPr id="41" name="Rectangle 40"/>
          <p:cNvSpPr/>
          <p:nvPr/>
        </p:nvSpPr>
        <p:spPr>
          <a:xfrm>
            <a:off x="7082560" y="4066388"/>
            <a:ext cx="1726514" cy="192356"/>
          </a:xfrm>
          <a:prstGeom prst="rect">
            <a:avLst/>
          </a:prstGeom>
        </p:spPr>
        <p:txBody>
          <a:bodyPr wrap="square" lIns="68574" tIns="34288" rIns="68574" bIns="34288">
            <a:spAutoFit/>
          </a:bodyPr>
          <a:lstStyle/>
          <a:p>
            <a:pPr defTabSz="914164"/>
            <a:r>
              <a:rPr lang="en-US" sz="800" dirty="0" smtClean="0">
                <a:solidFill>
                  <a:srgbClr val="434347"/>
                </a:solidFill>
                <a:latin typeface="Arial"/>
                <a:ea typeface="Arial Regular" charset="0"/>
                <a:cs typeface="Arial"/>
              </a:rPr>
              <a:t>• User Coaching</a:t>
            </a:r>
          </a:p>
        </p:txBody>
      </p:sp>
    </p:spTree>
    <p:extLst>
      <p:ext uri="{BB962C8B-B14F-4D97-AF65-F5344CB8AC3E}">
        <p14:creationId xmlns:p14="http://schemas.microsoft.com/office/powerpoint/2010/main" val="4472346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tskope Light Title Slides">
  <a:themeElements>
    <a:clrScheme name="Netskope Color Theme 3">
      <a:dk1>
        <a:srgbClr val="434347"/>
      </a:dk1>
      <a:lt1>
        <a:srgbClr val="FFFFFF"/>
      </a:lt1>
      <a:dk2>
        <a:srgbClr val="3C3C40"/>
      </a:dk2>
      <a:lt2>
        <a:srgbClr val="FFFFFF"/>
      </a:lt2>
      <a:accent1>
        <a:srgbClr val="FD6E09"/>
      </a:accent1>
      <a:accent2>
        <a:srgbClr val="434448"/>
      </a:accent2>
      <a:accent3>
        <a:srgbClr val="1395C3"/>
      </a:accent3>
      <a:accent4>
        <a:srgbClr val="F7A026"/>
      </a:accent4>
      <a:accent5>
        <a:srgbClr val="BEBCBC"/>
      </a:accent5>
      <a:accent6>
        <a:srgbClr val="89D2E5"/>
      </a:accent6>
      <a:hlink>
        <a:srgbClr val="1395C3"/>
      </a:hlink>
      <a:folHlink>
        <a:srgbClr val="FD6E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30622" tIns="65311" rIns="130622" bIns="65311" rtlCol="0">
        <a:spAutoFit/>
      </a:bodyPr>
      <a:lstStyle>
        <a:defPPr algn="ctr">
          <a:defRPr sz="2000" dirty="0" err="1" smtClean="0">
            <a:solidFill>
              <a:schemeClr val="accent6">
                <a:lumMod val="75000"/>
              </a:schemeClr>
            </a:solidFill>
            <a:latin typeface="Graphik Regular"/>
            <a:cs typeface="Graphik Regular"/>
          </a:defRPr>
        </a:defPPr>
      </a:lstStyle>
    </a:txDef>
  </a:objectDefaults>
  <a:extraClrSchemeLst/>
</a:theme>
</file>

<file path=ppt/theme/theme2.xml><?xml version="1.0" encoding="utf-8"?>
<a:theme xmlns:a="http://schemas.openxmlformats.org/drawingml/2006/main" name="Netskope Light Transition Slides">
  <a:themeElements>
    <a:clrScheme name="Netskope Color Theme 3">
      <a:dk1>
        <a:srgbClr val="434347"/>
      </a:dk1>
      <a:lt1>
        <a:srgbClr val="FFFFFF"/>
      </a:lt1>
      <a:dk2>
        <a:srgbClr val="3C3C40"/>
      </a:dk2>
      <a:lt2>
        <a:srgbClr val="FFFFFF"/>
      </a:lt2>
      <a:accent1>
        <a:srgbClr val="FD6E09"/>
      </a:accent1>
      <a:accent2>
        <a:srgbClr val="434448"/>
      </a:accent2>
      <a:accent3>
        <a:srgbClr val="1395C3"/>
      </a:accent3>
      <a:accent4>
        <a:srgbClr val="F7A026"/>
      </a:accent4>
      <a:accent5>
        <a:srgbClr val="BEBCBC"/>
      </a:accent5>
      <a:accent6>
        <a:srgbClr val="89D2E5"/>
      </a:accent6>
      <a:hlink>
        <a:srgbClr val="1395C3"/>
      </a:hlink>
      <a:folHlink>
        <a:srgbClr val="FD6E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30622" tIns="65311" rIns="130622" bIns="65311" rtlCol="0">
        <a:spAutoFit/>
      </a:bodyPr>
      <a:lstStyle>
        <a:defPPr algn="ctr">
          <a:defRPr sz="2000" dirty="0" err="1" smtClean="0">
            <a:solidFill>
              <a:schemeClr val="accent6">
                <a:lumMod val="75000"/>
              </a:schemeClr>
            </a:solidFill>
            <a:latin typeface="Graphik Regular"/>
            <a:cs typeface="Graphik Regular"/>
          </a:defRPr>
        </a:defPPr>
      </a:lstStyle>
    </a:txDef>
  </a:objectDefaults>
  <a:extraClrSchemeLst/>
</a:theme>
</file>

<file path=ppt/theme/theme3.xml><?xml version="1.0" encoding="utf-8"?>
<a:theme xmlns:a="http://schemas.openxmlformats.org/drawingml/2006/main" name="Netskope Light Slide Layouts">
  <a:themeElements>
    <a:clrScheme name="Netskope Color Theme 3">
      <a:dk1>
        <a:srgbClr val="434347"/>
      </a:dk1>
      <a:lt1>
        <a:srgbClr val="FFFFFF"/>
      </a:lt1>
      <a:dk2>
        <a:srgbClr val="3C3C40"/>
      </a:dk2>
      <a:lt2>
        <a:srgbClr val="FFFFFF"/>
      </a:lt2>
      <a:accent1>
        <a:srgbClr val="FD6E09"/>
      </a:accent1>
      <a:accent2>
        <a:srgbClr val="434448"/>
      </a:accent2>
      <a:accent3>
        <a:srgbClr val="1395C3"/>
      </a:accent3>
      <a:accent4>
        <a:srgbClr val="F7A026"/>
      </a:accent4>
      <a:accent5>
        <a:srgbClr val="BEBCBC"/>
      </a:accent5>
      <a:accent6>
        <a:srgbClr val="89D2E5"/>
      </a:accent6>
      <a:hlink>
        <a:srgbClr val="1395C3"/>
      </a:hlink>
      <a:folHlink>
        <a:srgbClr val="FD6E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30622" tIns="65311" rIns="130622" bIns="65311" rtlCol="0">
        <a:spAutoFit/>
      </a:bodyPr>
      <a:lstStyle>
        <a:defPPr algn="ctr">
          <a:defRPr sz="2000" dirty="0" err="1" smtClean="0">
            <a:solidFill>
              <a:schemeClr val="accent6">
                <a:lumMod val="75000"/>
              </a:schemeClr>
            </a:solidFill>
            <a:latin typeface="Graphik Regular"/>
            <a:cs typeface="Graphik Regular"/>
          </a:defRPr>
        </a:defPPr>
      </a:lstStyle>
    </a:txDef>
  </a:objectDefaults>
  <a:extraClrSchemeLst/>
</a:theme>
</file>

<file path=ppt/theme/theme4.xml><?xml version="1.0" encoding="utf-8"?>
<a:theme xmlns:a="http://schemas.openxmlformats.org/drawingml/2006/main" name="Netskope Light Statistics">
  <a:themeElements>
    <a:clrScheme name="Netskope Color Theme 3">
      <a:dk1>
        <a:srgbClr val="434347"/>
      </a:dk1>
      <a:lt1>
        <a:srgbClr val="FFFFFF"/>
      </a:lt1>
      <a:dk2>
        <a:srgbClr val="3C3C40"/>
      </a:dk2>
      <a:lt2>
        <a:srgbClr val="FFFFFF"/>
      </a:lt2>
      <a:accent1>
        <a:srgbClr val="FD6E09"/>
      </a:accent1>
      <a:accent2>
        <a:srgbClr val="434448"/>
      </a:accent2>
      <a:accent3>
        <a:srgbClr val="1395C3"/>
      </a:accent3>
      <a:accent4>
        <a:srgbClr val="F7A026"/>
      </a:accent4>
      <a:accent5>
        <a:srgbClr val="BEBCBC"/>
      </a:accent5>
      <a:accent6>
        <a:srgbClr val="89D2E5"/>
      </a:accent6>
      <a:hlink>
        <a:srgbClr val="1395C3"/>
      </a:hlink>
      <a:folHlink>
        <a:srgbClr val="FD6E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30622" tIns="65311" rIns="130622" bIns="65311" rtlCol="0">
        <a:spAutoFit/>
      </a:bodyPr>
      <a:lstStyle>
        <a:defPPr algn="ctr">
          <a:defRPr sz="2000" dirty="0" err="1" smtClean="0">
            <a:solidFill>
              <a:schemeClr val="accent6">
                <a:lumMod val="75000"/>
              </a:schemeClr>
            </a:solidFill>
            <a:latin typeface="Graphik Regular"/>
            <a:cs typeface="Graphik Regular"/>
          </a:defRPr>
        </a:defPPr>
      </a:lstStyle>
    </a:txDef>
  </a:objectDefaults>
  <a:extraClrSchemeLst/>
</a:theme>
</file>

<file path=ppt/theme/theme5.xml><?xml version="1.0" encoding="utf-8"?>
<a:theme xmlns:a="http://schemas.openxmlformats.org/drawingml/2006/main" name="Netskope Light Slide_Thank You">
  <a:themeElements>
    <a:clrScheme name="Netskope Color Theme 3">
      <a:dk1>
        <a:srgbClr val="434347"/>
      </a:dk1>
      <a:lt1>
        <a:srgbClr val="FFFFFF"/>
      </a:lt1>
      <a:dk2>
        <a:srgbClr val="3C3C40"/>
      </a:dk2>
      <a:lt2>
        <a:srgbClr val="FFFFFF"/>
      </a:lt2>
      <a:accent1>
        <a:srgbClr val="FD6E09"/>
      </a:accent1>
      <a:accent2>
        <a:srgbClr val="434448"/>
      </a:accent2>
      <a:accent3>
        <a:srgbClr val="1395C3"/>
      </a:accent3>
      <a:accent4>
        <a:srgbClr val="F7A026"/>
      </a:accent4>
      <a:accent5>
        <a:srgbClr val="BEBCBC"/>
      </a:accent5>
      <a:accent6>
        <a:srgbClr val="89D2E5"/>
      </a:accent6>
      <a:hlink>
        <a:srgbClr val="1395C3"/>
      </a:hlink>
      <a:folHlink>
        <a:srgbClr val="FD6E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130622" tIns="65311" rIns="130622" bIns="65311" rtlCol="0">
        <a:spAutoFit/>
      </a:bodyPr>
      <a:lstStyle>
        <a:defPPr algn="ctr">
          <a:defRPr sz="2000" dirty="0" err="1" smtClean="0">
            <a:solidFill>
              <a:schemeClr val="accent6">
                <a:lumMod val="75000"/>
              </a:schemeClr>
            </a:solidFill>
            <a:latin typeface="Graphik Regular"/>
            <a:cs typeface="Graphik Regular"/>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18774</TotalTime>
  <Words>202</Words>
  <Application>Microsoft Macintosh PowerPoint</Application>
  <PresentationFormat>On-screen Show (16:9)</PresentationFormat>
  <Paragraphs>58</Paragraphs>
  <Slides>4</Slides>
  <Notes>0</Notes>
  <HiddenSlides>0</HiddenSlides>
  <MMClips>0</MMClips>
  <ScaleCrop>false</ScaleCrop>
  <HeadingPairs>
    <vt:vector size="4" baseType="variant">
      <vt:variant>
        <vt:lpstr>Theme</vt:lpstr>
      </vt:variant>
      <vt:variant>
        <vt:i4>5</vt:i4>
      </vt:variant>
      <vt:variant>
        <vt:lpstr>Slide Titles</vt:lpstr>
      </vt:variant>
      <vt:variant>
        <vt:i4>4</vt:i4>
      </vt:variant>
    </vt:vector>
  </HeadingPairs>
  <TitlesOfParts>
    <vt:vector size="9" baseType="lpstr">
      <vt:lpstr>Netskope Light Title Slides</vt:lpstr>
      <vt:lpstr>Netskope Light Transition Slides</vt:lpstr>
      <vt:lpstr>Netskope Light Slide Layouts</vt:lpstr>
      <vt:lpstr>Netskope Light Statistics</vt:lpstr>
      <vt:lpstr>Netskope Light Slide_Thank You</vt:lpstr>
      <vt:lpstr>Cloud Security Return on Investment</vt:lpstr>
      <vt:lpstr>Six Primary Areas of One-Year ROI for Cloud Security</vt:lpstr>
      <vt:lpstr>Netskope Cloud Security Maturity Phases</vt:lpstr>
      <vt:lpstr>Cloud Security Maturity Phases</vt:lpstr>
    </vt:vector>
  </TitlesOfParts>
  <Manager/>
  <Company>Sincerely Truman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Alex Calvert</dc:creator>
  <cp:keywords/>
  <dc:description/>
  <cp:lastModifiedBy>Jamie Barnett</cp:lastModifiedBy>
  <cp:revision>294</cp:revision>
  <dcterms:created xsi:type="dcterms:W3CDTF">2016-06-01T19:47:12Z</dcterms:created>
  <dcterms:modified xsi:type="dcterms:W3CDTF">2016-10-04T22:42:35Z</dcterms:modified>
  <cp:category/>
</cp:coreProperties>
</file>